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95" r:id="rId5"/>
    <p:sldId id="39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4" d="100"/>
          <a:sy n="74" d="100"/>
        </p:scale>
        <p:origin x="1482" y="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 based beam 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#92 	</a:t>
            </a:r>
            <a:r>
              <a:rPr lang="en-US" altLang="zh-CN" sz="2000" dirty="0" smtClean="0"/>
              <a:t>		</a:t>
            </a:r>
            <a:r>
              <a:rPr lang="en-US" altLang="zh-CN" sz="2000" dirty="0"/>
              <a:t>          </a:t>
            </a:r>
            <a:r>
              <a:rPr lang="en-US" altLang="zh-CN" sz="2000" dirty="0" smtClean="0"/>
              <a:t>R1-1803281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/>
              <a:t>Athens, Greece, February 26</a:t>
            </a:r>
            <a:r>
              <a:rPr lang="en-US" altLang="zh-CN" sz="2000" baseline="30000" dirty="0"/>
              <a:t>th</a:t>
            </a:r>
            <a:r>
              <a:rPr lang="en-US" altLang="zh-CN" sz="2000" dirty="0"/>
              <a:t> – March 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, 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1.</a:t>
            </a:r>
            <a:r>
              <a:rPr lang="x-none" altLang="zh-CN" sz="2000" dirty="0" smtClean="0"/>
              <a:t>2.2.3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GB" altLang="zh-CN" sz="2400" dirty="0"/>
              <a:t>, vivo</a:t>
            </a:r>
            <a:r>
              <a:rPr lang="en-US" altLang="zh-CN" sz="2400" dirty="0" smtClean="0"/>
              <a:t>, </a:t>
            </a:r>
            <a:r>
              <a:rPr lang="en-GB" altLang="zh-CN" sz="2400" dirty="0"/>
              <a:t>NTT DOCOMO, </a:t>
            </a:r>
            <a:r>
              <a:rPr lang="en-GB" altLang="zh-CN" sz="2400" dirty="0" smtClean="0"/>
              <a:t>OPPO</a:t>
            </a:r>
            <a:r>
              <a:rPr lang="en-US" altLang="it-IT" sz="2400" dirty="0"/>
              <a:t>,</a:t>
            </a:r>
            <a:r>
              <a:rPr lang="en-US" altLang="zh-CN" sz="2400" dirty="0"/>
              <a:t> Samsung</a:t>
            </a:r>
            <a:r>
              <a:rPr lang="en-GB" altLang="zh-CN" sz="2400" dirty="0" smtClean="0"/>
              <a:t>, </a:t>
            </a:r>
            <a:r>
              <a:rPr lang="en-US" altLang="zh-CN" sz="2400" dirty="0"/>
              <a:t>Huawei, </a:t>
            </a:r>
            <a:r>
              <a:rPr lang="en-US" altLang="zh-CN" sz="2400" dirty="0" err="1"/>
              <a:t>HiSilicon</a:t>
            </a:r>
            <a:r>
              <a:rPr lang="en-US" altLang="zh-CN" sz="2400" dirty="0" smtClean="0"/>
              <a:t>, LGE, </a:t>
            </a:r>
            <a:r>
              <a:rPr lang="en-US" altLang="zh-CN" sz="2400" dirty="0"/>
              <a:t>Mitsubishi </a:t>
            </a:r>
            <a:r>
              <a:rPr lang="en-US" altLang="zh-CN" sz="2400" dirty="0" smtClean="0"/>
              <a:t>Electric, </a:t>
            </a:r>
            <a:r>
              <a:rPr lang="en-US" altLang="zh-CN" sz="2400" dirty="0"/>
              <a:t>Intel, </a:t>
            </a:r>
            <a:r>
              <a:rPr lang="en-US" altLang="zh-CN" sz="2400" dirty="0" smtClean="0"/>
              <a:t>ASTRI, [Nokia</a:t>
            </a:r>
            <a:r>
              <a:rPr lang="en-US" altLang="zh-CN" sz="2400" dirty="0" smtClean="0"/>
              <a:t>, NSB, CATT, Ericsson, </a:t>
            </a:r>
            <a:r>
              <a:rPr lang="en-US" altLang="it-IT" sz="2400" dirty="0" err="1"/>
              <a:t>MediaTek</a:t>
            </a:r>
            <a:r>
              <a:rPr lang="en-US" altLang="zh-CN" sz="2400" dirty="0"/>
              <a:t>, Qualcomm</a:t>
            </a:r>
            <a:r>
              <a:rPr lang="en-US" altLang="it-IT" sz="2400" dirty="0" smtClean="0"/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Background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4962" y="1187129"/>
            <a:ext cx="82889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  <a:tabLst>
                <a:tab pos="914400" algn="l"/>
              </a:tabLst>
            </a:pPr>
            <a:r>
              <a:rPr lang="en-GB" altLang="zh-CN" sz="16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 the following for group based beam reporting, if group based beam reporting is configured: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 a beam reporting instance, a UE can be configured to report N different </a:t>
            </a:r>
            <a:r>
              <a:rPr lang="en-GB" altLang="zh-CN" sz="1600" b="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beams that can be received simultaneously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UE may report N or fewer beams in a given reporting instance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 is configured by the </a:t>
            </a:r>
            <a:r>
              <a:rPr lang="en-GB" altLang="zh-CN" sz="1600" b="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where N&lt;= </a:t>
            </a:r>
            <a:r>
              <a:rPr lang="en-GB" altLang="zh-CN" sz="1600" b="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Nmax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 err="1">
                <a:solidFill>
                  <a:schemeClr val="tx2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Nmax</a:t>
            </a:r>
            <a:r>
              <a:rPr lang="en-GB" altLang="zh-CN" sz="1600" b="0" dirty="0">
                <a:solidFill>
                  <a:schemeClr val="tx2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depends on UE capability</a:t>
            </a:r>
            <a:endParaRPr lang="zh-CN" altLang="zh-CN" sz="1600" b="0" dirty="0">
              <a:solidFill>
                <a:schemeClr val="tx2"/>
              </a:solidFill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 how to define the UE capability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057400" lvl="4" indent="-22860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 =2 is supported. Further study {4,8}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Notes: Information indicating group is not required to be reported in Rel-15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From the perspective of Alt-1, the UE reports one group with N </a:t>
            </a:r>
            <a:r>
              <a:rPr lang="en-GB" altLang="zh-CN" sz="1600" b="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beams.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From the perspective of Alt-2, the UE reports N group with one </a:t>
            </a:r>
            <a:r>
              <a:rPr lang="en-GB" altLang="zh-CN" sz="1600" b="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Tx</a:t>
            </a: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beam per each group.</a:t>
            </a:r>
            <a:endParaRPr lang="zh-CN" altLang="zh-CN" sz="1600" b="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  <a:tab pos="457200" algn="l"/>
                <a:tab pos="914400" algn="l"/>
              </a:tabLst>
            </a:pPr>
            <a:r>
              <a:rPr lang="en-GB" altLang="zh-CN" sz="1600" b="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Mechanisms to reduce UE complexity for beam pair search should be further studied</a:t>
            </a:r>
            <a:endParaRPr lang="zh-CN" altLang="zh-CN" sz="1600" b="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64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Beam reporting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27025" y="1610974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Proposal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: In beam reporting, NR supports the following aspects:</a:t>
            </a:r>
            <a:endParaRPr lang="en-GB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reporting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format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differential </a:t>
            </a:r>
            <a:r>
              <a:rPr lang="x-none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L1-RSRP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non-group based beam reporting is reused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x-none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based beam reporting. </a:t>
            </a:r>
            <a:endParaRPr lang="en-US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its capability of maximum number of reported beams for group based beam reporting, and its candidate value is {1, 2}.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24890</TotalTime>
  <Words>273</Words>
  <Application>Microsoft Office PowerPoint</Application>
  <PresentationFormat>On-screen Show (4:3)</PresentationFormat>
  <Paragraphs>26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Batang</vt:lpstr>
      <vt:lpstr>MS Mincho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FinalPowerpoint</vt:lpstr>
      <vt:lpstr>Custom Design</vt:lpstr>
      <vt:lpstr>1_Custom Design</vt:lpstr>
      <vt:lpstr>WF on group based beam reporting</vt:lpstr>
      <vt:lpstr>Background</vt:lpstr>
      <vt:lpstr>Proposal: Beam reporting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CTPClassification=CTP_NT</cp:keywords>
  <cp:lastModifiedBy>ZTE</cp:lastModifiedBy>
  <cp:revision>2449</cp:revision>
  <dcterms:created xsi:type="dcterms:W3CDTF">2007-12-19T20:51:45Z</dcterms:created>
  <dcterms:modified xsi:type="dcterms:W3CDTF">2018-02-27T07:39:54Z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f67dd3b9-7286-4021-8fe1-b8e775b8f16d</vt:lpwstr>
  </property>
  <property fmtid="{D5CDD505-2E9C-101B-9397-08002B2CF9AE}" pid="5" name="CTP_TimeStamp">
    <vt:lpwstr>2018-01-23 02:16:54Z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