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6" r:id="rId3"/>
    <p:sldId id="265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84" d="100"/>
          <a:sy n="84" d="100"/>
        </p:scale>
        <p:origin x="1430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1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6874F-3006-46C6-B2B6-F74DCA5FC970}" type="datetimeFigureOut">
              <a:rPr lang="sv-SE" smtClean="0"/>
              <a:pPr/>
              <a:t>2018-02-28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B3D43-ADD5-4B43-A839-9786DF9C72D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0561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FA2CB-1826-4DD8-B639-98E6C445C497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117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0A37-D2B6-43F9-867D-711785C97D95}" type="datetime1">
              <a:rPr lang="sv-SE" smtClean="0"/>
              <a:pPr/>
              <a:t>2018-02-28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591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C44B8-2AD2-4B39-A6BF-F2D0AF9C8363}" type="datetime1">
              <a:rPr lang="sv-SE" smtClean="0"/>
              <a:pPr/>
              <a:t>2018-02-28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4985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849D-8128-488C-8EB6-4DFCED82FB83}" type="datetime1">
              <a:rPr lang="sv-SE" smtClean="0"/>
              <a:pPr/>
              <a:t>2018-02-28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7555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6DF66-1496-4BF6-873F-D635345A0704}" type="datetime1">
              <a:rPr lang="sv-SE" smtClean="0"/>
              <a:pPr/>
              <a:t>2018-02-28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894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24DA-94CD-4052-A81B-D8824A147C4C}" type="datetime1">
              <a:rPr lang="sv-SE" smtClean="0"/>
              <a:pPr/>
              <a:t>2018-02-28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5049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24577-74D7-4BCA-B549-608761DC8AFA}" type="datetime1">
              <a:rPr lang="sv-SE" smtClean="0"/>
              <a:pPr/>
              <a:t>2018-02-28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44363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3CC54-7E3E-488F-B365-A809112459A8}" type="datetime1">
              <a:rPr lang="sv-SE" smtClean="0"/>
              <a:pPr/>
              <a:t>2018-02-28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695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2664-E0A6-4DAF-8989-6D868A06AD41}" type="datetime1">
              <a:rPr lang="sv-SE" smtClean="0"/>
              <a:pPr/>
              <a:t>2018-02-28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875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CE887-8AA4-4AC5-AED6-E8D51413F96F}" type="datetime1">
              <a:rPr lang="sv-SE" smtClean="0"/>
              <a:pPr/>
              <a:t>2018-02-28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1483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36472-FAD4-4334-95DD-B543B1795591}" type="datetime1">
              <a:rPr lang="sv-SE" smtClean="0"/>
              <a:pPr/>
              <a:t>2018-02-28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0469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DB76A-A55B-4F8F-BA3F-DC23BF37E301}" type="datetime1">
              <a:rPr lang="sv-SE" smtClean="0"/>
              <a:pPr/>
              <a:t>2018-02-28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6424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AA750-8BA4-4750-94AD-E0FB14C3C07B}" type="datetime1">
              <a:rPr lang="sv-SE" smtClean="0"/>
              <a:pPr/>
              <a:t>2018-02-28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849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Summary on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Diversity</a:t>
            </a:r>
            <a:endParaRPr lang="en-US" altLang="zh-CN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Huawei</a:t>
            </a:r>
            <a:endParaRPr lang="zh-CN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#92 					     </a:t>
            </a:r>
            <a:r>
              <a:rPr lang="en-US" altLang="ko-KR" sz="1800" b="1" dirty="0" smtClean="0"/>
              <a:t>R1-1813100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February 26 – March 2, 2018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</a:t>
            </a:r>
            <a:r>
              <a:rPr lang="en-US" altLang="ko-KR" sz="1800" dirty="0" smtClean="0"/>
              <a:t>: </a:t>
            </a:r>
            <a:r>
              <a:rPr lang="en-US" altLang="ko-KR" sz="1800" dirty="0" smtClean="0"/>
              <a:t>6.2.3.3</a:t>
            </a:r>
            <a:endParaRPr lang="ko-KR" alt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8854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There is therefore not consensus to confirm the working assumption to adopt non-transparent </a:t>
            </a:r>
            <a:r>
              <a:rPr lang="en-GB" dirty="0" err="1"/>
              <a:t>tx</a:t>
            </a:r>
            <a:r>
              <a:rPr lang="en-GB" dirty="0"/>
              <a:t> diversity, due to concerns on the impact on Rel-14 UEs with IRC receivers</a:t>
            </a:r>
            <a:endParaRPr lang="en-US" dirty="0"/>
          </a:p>
          <a:p>
            <a:r>
              <a:rPr lang="en-GB" dirty="0"/>
              <a:t>Until Thursday: Work offline to identify an alternative way forward – Philippe (Huawei)</a:t>
            </a:r>
            <a:endParaRPr lang="en-US" dirty="0"/>
          </a:p>
          <a:p>
            <a:pPr lvl="0"/>
            <a:r>
              <a:rPr lang="en-GB" dirty="0"/>
              <a:t>e.g. CDD based </a:t>
            </a:r>
            <a:r>
              <a:rPr lang="en-GB" dirty="0" err="1"/>
              <a:t>TxD</a:t>
            </a:r>
            <a:r>
              <a:rPr lang="en-GB" dirty="0"/>
              <a:t>, or a way of mitigating the impact on Rel-14 UEs.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0067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pPr lvl="0"/>
            <a:r>
              <a:rPr lang="en-US" sz="2400" b="1" dirty="0" smtClean="0"/>
              <a:t>Option 1: SFBC-based transmit diversity for PSSCH shall not be used if the ratio of resources containing decoded PSCCH </a:t>
            </a:r>
            <a:r>
              <a:rPr lang="en-US" sz="2400" b="1" dirty="0"/>
              <a:t>Rel-14 </a:t>
            </a:r>
            <a:r>
              <a:rPr lang="en-US" sz="2400" b="1" dirty="0" smtClean="0"/>
              <a:t>transmissions and/or not indicating SFBC-based transmit diversity transmission </a:t>
            </a:r>
            <a:r>
              <a:rPr lang="en-US" sz="2400" b="1" dirty="0"/>
              <a:t>to the total number of resources is above a (pre-)configured threshold for that pool.</a:t>
            </a:r>
            <a:endParaRPr lang="en-US" dirty="0"/>
          </a:p>
          <a:p>
            <a:pPr lvl="1"/>
            <a:r>
              <a:rPr lang="en-US" sz="2000" b="1" dirty="0"/>
              <a:t>Setting the threshold to 0 prevents altogether the use of </a:t>
            </a:r>
            <a:r>
              <a:rPr lang="en-US" sz="2000" b="1" dirty="0" smtClean="0"/>
              <a:t>non-transparent transmission </a:t>
            </a:r>
            <a:r>
              <a:rPr lang="en-US" sz="2000" b="1" dirty="0"/>
              <a:t>diversity in the pool</a:t>
            </a:r>
            <a:r>
              <a:rPr lang="en-US" sz="2000" b="1" dirty="0" smtClean="0"/>
              <a:t>.</a:t>
            </a:r>
          </a:p>
          <a:p>
            <a:pPr lvl="1"/>
            <a:r>
              <a:rPr lang="en-US" sz="2000" b="1" dirty="0" smtClean="0"/>
              <a:t>When SFBC-based transmit diversity is not used, CDD can be used</a:t>
            </a:r>
          </a:p>
          <a:p>
            <a:pPr lvl="1"/>
            <a:endParaRPr lang="en-US" sz="2000" b="1" dirty="0" smtClean="0"/>
          </a:p>
          <a:p>
            <a:r>
              <a:rPr lang="en-US" sz="2400" b="1" dirty="0" smtClean="0"/>
              <a:t>Option 2: CDD can be used. SFBC-based transmit diversity not specified</a:t>
            </a:r>
          </a:p>
          <a:p>
            <a:endParaRPr lang="en-US" sz="2400" b="1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3</a:t>
            </a:fld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5310</TotalTime>
  <Words>172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Summary on Tx Diversity</vt:lpstr>
      <vt:lpstr>Background</vt:lpstr>
      <vt:lpstr>Proposal </vt:lpstr>
    </vt:vector>
  </TitlesOfParts>
  <Company>Huawei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R1-167219 (Modeling the Evolution of Line-of-Sight Blockage for V2V Channels)</dc:title>
  <dc:creator>Mate Boban</dc:creator>
  <cp:lastModifiedBy>philippe sartori</cp:lastModifiedBy>
  <cp:revision>103</cp:revision>
  <dcterms:created xsi:type="dcterms:W3CDTF">2016-08-17T11:44:46Z</dcterms:created>
  <dcterms:modified xsi:type="dcterms:W3CDTF">2018-03-01T08:20:46Z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1519296458</vt:lpwstr>
  </property>
</Properties>
</file>