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970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68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313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77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120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382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959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06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071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567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176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3BDF1-7518-4AC2-B61C-DA22DBC6E107}" type="datetimeFigureOut">
              <a:rPr lang="zh-CN" altLang="en-US" smtClean="0"/>
              <a:t>2018-02-28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78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6268" y="1385888"/>
            <a:ext cx="10391775" cy="2387600"/>
          </a:xfrm>
        </p:spPr>
        <p:txBody>
          <a:bodyPr>
            <a:normAutofit/>
          </a:bodyPr>
          <a:lstStyle/>
          <a:p>
            <a:r>
              <a:rPr lang="en-US" altLang="zh-CN" sz="5400" dirty="0" smtClean="0"/>
              <a:t>NB-</a:t>
            </a:r>
            <a:r>
              <a:rPr lang="en-US" altLang="zh-CN" sz="5400" dirty="0" err="1" smtClean="0"/>
              <a:t>IoT</a:t>
            </a:r>
            <a:r>
              <a:rPr lang="en-US" altLang="zh-CN" sz="5400" dirty="0" smtClean="0"/>
              <a:t> Downlink </a:t>
            </a:r>
            <a:r>
              <a:rPr lang="en-US" altLang="zh-CN" sz="5400" dirty="0"/>
              <a:t>Channel Quality Determination and </a:t>
            </a:r>
            <a:r>
              <a:rPr lang="en-US" altLang="zh-CN" sz="5400" dirty="0" smtClean="0"/>
              <a:t>Report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99" y="4063316"/>
            <a:ext cx="9144000" cy="1655762"/>
          </a:xfrm>
        </p:spPr>
        <p:txBody>
          <a:bodyPr/>
          <a:lstStyle/>
          <a:p>
            <a:r>
              <a:rPr lang="en-US" altLang="zh-CN" dirty="0" smtClean="0"/>
              <a:t>CMCC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06829"/>
            <a:ext cx="11644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altLang="zh-CN" b="1" dirty="0" smtClean="0"/>
              <a:t>3GPP TSG-RAN WG1 </a:t>
            </a:r>
            <a:r>
              <a:rPr lang="en-US" altLang="zh-CN" b="1" dirty="0" smtClean="0"/>
              <a:t>Meeting #92</a:t>
            </a:r>
            <a:r>
              <a:rPr lang="pt-BR" altLang="zh-CN" b="1" dirty="0" smtClean="0"/>
              <a:t>			        	                                                            </a:t>
            </a:r>
            <a:r>
              <a:rPr lang="pt-BR" altLang="zh-CN" b="1" dirty="0" smtClean="0"/>
              <a:t>R1-1803081</a:t>
            </a:r>
            <a:endParaRPr lang="en-US" altLang="zh-CN" dirty="0" smtClean="0"/>
          </a:p>
          <a:p>
            <a:r>
              <a:rPr lang="en-GB" altLang="zh-CN" b="1" dirty="0" smtClean="0"/>
              <a:t>Athens, Greece, February 26</a:t>
            </a:r>
            <a:r>
              <a:rPr lang="en-GB" altLang="zh-CN" b="1" baseline="30000" dirty="0" smtClean="0"/>
              <a:t>th</a:t>
            </a:r>
            <a:r>
              <a:rPr lang="en-GB" altLang="zh-CN" b="1" dirty="0" smtClean="0"/>
              <a:t> – March 2</a:t>
            </a:r>
            <a:r>
              <a:rPr lang="en-GB" altLang="zh-CN" b="1" baseline="30000" dirty="0" smtClean="0"/>
              <a:t>nd</a:t>
            </a:r>
            <a:r>
              <a:rPr lang="en-GB" altLang="zh-CN" b="1" dirty="0" smtClean="0"/>
              <a:t>, </a:t>
            </a:r>
            <a:r>
              <a:rPr lang="en-GB" altLang="zh-CN" b="1" dirty="0" smtClean="0"/>
              <a:t>2018</a:t>
            </a:r>
          </a:p>
          <a:p>
            <a:r>
              <a:rPr lang="en-GB" altLang="zh-CN" b="1" dirty="0" smtClean="0"/>
              <a:t>Agenda: 6.1.6</a:t>
            </a:r>
            <a:r>
              <a:rPr lang="en-GB" altLang="zh-CN" b="1" dirty="0" smtClean="0"/>
              <a:t> 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85537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82724"/>
            <a:ext cx="11006138" cy="5375275"/>
          </a:xfrm>
        </p:spPr>
        <p:txBody>
          <a:bodyPr>
            <a:normAutofit/>
          </a:bodyPr>
          <a:lstStyle/>
          <a:p>
            <a:r>
              <a:rPr lang="zh-CN" altLang="zh-CN" dirty="0"/>
              <a:t> </a:t>
            </a:r>
            <a:r>
              <a:rPr lang="en-US" altLang="zh-CN" dirty="0" smtClean="0"/>
              <a:t>According to current spec., UE </a:t>
            </a:r>
            <a:r>
              <a:rPr lang="en-US" altLang="zh-CN" dirty="0"/>
              <a:t>estimates its CE level and chooses corresponding PRACH resource based on RSRP.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Current </a:t>
            </a:r>
            <a:r>
              <a:rPr lang="en-US" altLang="zh-CN" dirty="0" smtClean="0"/>
              <a:t>CE </a:t>
            </a:r>
            <a:r>
              <a:rPr lang="en-US" altLang="zh-CN" dirty="0"/>
              <a:t>level determination methodology based on RSRP cannot well reflect the downlink channel </a:t>
            </a:r>
            <a:r>
              <a:rPr lang="en-US" altLang="zh-CN" dirty="0" smtClean="0"/>
              <a:t>quality</a:t>
            </a:r>
          </a:p>
          <a:p>
            <a:pPr lvl="1"/>
            <a:r>
              <a:rPr lang="en-US" altLang="zh-CN" dirty="0" smtClean="0"/>
              <a:t>This </a:t>
            </a:r>
            <a:r>
              <a:rPr lang="en-US" altLang="zh-CN" dirty="0"/>
              <a:t>can cause </a:t>
            </a:r>
            <a:r>
              <a:rPr lang="en-US" altLang="zh-CN" dirty="0" smtClean="0"/>
              <a:t>low efficiency for </a:t>
            </a:r>
            <a:r>
              <a:rPr lang="en-US" altLang="zh-CN" dirty="0"/>
              <a:t>UE </a:t>
            </a:r>
            <a:r>
              <a:rPr lang="en-US" altLang="zh-CN" dirty="0" smtClean="0"/>
              <a:t>with </a:t>
            </a:r>
            <a:r>
              <a:rPr lang="en-US" altLang="zh-CN" dirty="0"/>
              <a:t>relatively good CE level but with high downlink interference. For such UE, </a:t>
            </a:r>
            <a:r>
              <a:rPr lang="en-US" altLang="zh-CN" dirty="0" err="1"/>
              <a:t>eNodeB</a:t>
            </a:r>
            <a:r>
              <a:rPr lang="en-US" altLang="zh-CN" dirty="0"/>
              <a:t> will set the NPDCCH repetition number according to the CE level, which might not enough to combat the high downlink </a:t>
            </a:r>
            <a:r>
              <a:rPr lang="en-US" altLang="zh-CN" dirty="0" smtClean="0"/>
              <a:t>interference, which is acknowledged by several company contributions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sz="2800" dirty="0"/>
              <a:t>A new indicator should be reported to reflect the downlink channel quality. Since NB-</a:t>
            </a:r>
            <a:r>
              <a:rPr lang="en-US" altLang="zh-CN" sz="2800" dirty="0" err="1"/>
              <a:t>IoT</a:t>
            </a:r>
            <a:r>
              <a:rPr lang="en-US" altLang="zh-CN" sz="2800" dirty="0"/>
              <a:t> UEs come from different vertical industries with a wide range </a:t>
            </a:r>
            <a:r>
              <a:rPr lang="en-US" altLang="zh-CN" sz="2800" dirty="0" smtClean="0"/>
              <a:t>of </a:t>
            </a:r>
            <a:r>
              <a:rPr lang="en-US" altLang="zh-CN" sz="2800" dirty="0"/>
              <a:t>performance, this indicator should also consider UE’s receiver performance </a:t>
            </a:r>
          </a:p>
          <a:p>
            <a:pPr lvl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635662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Based on the observation and discussion, it is preferred to design a mechanism where an indicator reflecting </a:t>
            </a:r>
            <a:r>
              <a:rPr lang="en-US" altLang="zh-CN" dirty="0"/>
              <a:t>the downlink channel </a:t>
            </a:r>
            <a:r>
              <a:rPr lang="en-US" altLang="zh-CN" dirty="0" smtClean="0"/>
              <a:t>quality and considering </a:t>
            </a:r>
            <a:r>
              <a:rPr lang="en-US" altLang="zh-CN" dirty="0"/>
              <a:t>NPDCCH detection requirements of UE’s </a:t>
            </a:r>
            <a:r>
              <a:rPr lang="en-US" altLang="zh-CN" dirty="0" smtClean="0"/>
              <a:t>receiver can be reported</a:t>
            </a:r>
          </a:p>
          <a:p>
            <a:pPr marL="0" indent="0">
              <a:buNone/>
            </a:pPr>
            <a:r>
              <a:rPr lang="en-US" altLang="zh-CN" dirty="0" smtClean="0"/>
              <a:t>Some concern and solution:</a:t>
            </a:r>
          </a:p>
          <a:p>
            <a:r>
              <a:rPr lang="en-US" altLang="zh-CN" dirty="0" smtClean="0"/>
              <a:t>There might be cases where the reported value of the indicator does not reflect the true channel condition and UE’s detection performance</a:t>
            </a:r>
          </a:p>
          <a:p>
            <a:r>
              <a:rPr lang="en-US" altLang="zh-CN" dirty="0" smtClean="0"/>
              <a:t>To ensure UE make reliable reports, test case(s) can be designed </a:t>
            </a:r>
            <a:r>
              <a:rPr lang="en-US" altLang="zh-CN" dirty="0" smtClean="0"/>
              <a:t>where </a:t>
            </a:r>
            <a:r>
              <a:rPr lang="en-US" altLang="zh-CN" dirty="0" smtClean="0"/>
              <a:t>the reported NRSRQ in MSG5 can be used to judge whether the reported value of indicator is reasonable or not</a:t>
            </a:r>
          </a:p>
        </p:txBody>
      </p:sp>
    </p:spTree>
    <p:extLst>
      <p:ext uri="{BB962C8B-B14F-4D97-AF65-F5344CB8AC3E}">
        <p14:creationId xmlns:p14="http://schemas.microsoft.com/office/powerpoint/2010/main" val="4171881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5787" y="1519238"/>
            <a:ext cx="11087101" cy="4932362"/>
          </a:xfrm>
        </p:spPr>
        <p:txBody>
          <a:bodyPr>
            <a:normAutofit/>
          </a:bodyPr>
          <a:lstStyle/>
          <a:p>
            <a:pPr marL="228600" lvl="2">
              <a:spcBef>
                <a:spcPts val="1000"/>
              </a:spcBef>
            </a:pPr>
            <a:r>
              <a:rPr lang="en-US" altLang="zh-CN" sz="2800" dirty="0"/>
              <a:t>T</a:t>
            </a:r>
            <a:r>
              <a:rPr lang="en-US" altLang="zh-CN" sz="2800" dirty="0" smtClean="0"/>
              <a:t>he downlink channel quality of NB-</a:t>
            </a:r>
            <a:r>
              <a:rPr lang="en-US" altLang="zh-CN" sz="2800" dirty="0" err="1" smtClean="0"/>
              <a:t>IoT</a:t>
            </a:r>
            <a:r>
              <a:rPr lang="en-US" altLang="zh-CN" sz="2800" dirty="0" smtClean="0"/>
              <a:t> UE is </a:t>
            </a:r>
            <a:r>
              <a:rPr lang="en-US" altLang="zh-CN" sz="2800" dirty="0"/>
              <a:t>reported </a:t>
            </a:r>
            <a:r>
              <a:rPr lang="en-US" altLang="zh-CN" sz="2800" dirty="0" smtClean="0"/>
              <a:t>by reserved bits of </a:t>
            </a:r>
            <a:r>
              <a:rPr lang="en-US" altLang="zh-CN" sz="2800" dirty="0"/>
              <a:t>MSG </a:t>
            </a:r>
            <a:r>
              <a:rPr lang="en-US" altLang="zh-CN" sz="2800" dirty="0" smtClean="0"/>
              <a:t>3</a:t>
            </a:r>
          </a:p>
          <a:p>
            <a:pPr marL="685800" lvl="3">
              <a:spcBef>
                <a:spcPts val="1000"/>
              </a:spcBef>
            </a:pPr>
            <a:r>
              <a:rPr lang="en-US" altLang="zh-CN" sz="2600" dirty="0" smtClean="0"/>
              <a:t>The downlink channel quality is denoted by the repetition number that the UE needs to correctly decode NPDCCH</a:t>
            </a:r>
          </a:p>
          <a:p>
            <a:pPr marL="228600" lvl="2">
              <a:spcBef>
                <a:spcPts val="1000"/>
              </a:spcBef>
            </a:pPr>
            <a:r>
              <a:rPr lang="en-US" altLang="zh-CN" sz="2800" dirty="0" smtClean="0">
                <a:solidFill>
                  <a:srgbClr val="FF0000"/>
                </a:solidFill>
              </a:rPr>
              <a:t>To </a:t>
            </a:r>
            <a:r>
              <a:rPr lang="en-US" altLang="zh-CN" sz="2800" dirty="0">
                <a:solidFill>
                  <a:srgbClr val="FF0000"/>
                </a:solidFill>
              </a:rPr>
              <a:t>ensure UE make reliable reports, test case(s) </a:t>
            </a:r>
            <a:r>
              <a:rPr lang="en-US" altLang="zh-CN" sz="2800" dirty="0" smtClean="0">
                <a:solidFill>
                  <a:srgbClr val="FF0000"/>
                </a:solidFill>
              </a:rPr>
              <a:t>is/are </a:t>
            </a:r>
            <a:r>
              <a:rPr lang="en-US" altLang="zh-CN" sz="2800" dirty="0" smtClean="0">
                <a:solidFill>
                  <a:srgbClr val="FF0000"/>
                </a:solidFill>
              </a:rPr>
              <a:t>designed, </a:t>
            </a:r>
            <a:r>
              <a:rPr lang="en-US" altLang="zh-CN" sz="2800" dirty="0">
                <a:solidFill>
                  <a:srgbClr val="FF0000"/>
                </a:solidFill>
              </a:rPr>
              <a:t>where the reported NRSRQ in MSG5 </a:t>
            </a:r>
            <a:r>
              <a:rPr lang="en-US" altLang="zh-CN" sz="2800" dirty="0" smtClean="0">
                <a:solidFill>
                  <a:srgbClr val="FF0000"/>
                </a:solidFill>
              </a:rPr>
              <a:t>is </a:t>
            </a:r>
            <a:r>
              <a:rPr lang="en-US" altLang="zh-CN" sz="2800" dirty="0">
                <a:solidFill>
                  <a:srgbClr val="FF0000"/>
                </a:solidFill>
              </a:rPr>
              <a:t>used to judge whether the reported value of indicator is reasonable or </a:t>
            </a:r>
            <a:r>
              <a:rPr lang="en-US" altLang="zh-CN" sz="2800" dirty="0" smtClean="0">
                <a:solidFill>
                  <a:srgbClr val="FF0000"/>
                </a:solidFill>
              </a:rPr>
              <a:t>not</a:t>
            </a:r>
            <a:endParaRPr lang="en-US" altLang="zh-CN" sz="2800" dirty="0"/>
          </a:p>
          <a:p>
            <a:pPr marL="0" lvl="2" indent="0">
              <a:spcBef>
                <a:spcPts val="1000"/>
              </a:spcBef>
              <a:buNone/>
            </a:pPr>
            <a:r>
              <a:rPr lang="en-US" altLang="zh-CN" sz="2800" dirty="0" smtClean="0"/>
              <a:t>Note1: This info can be used to assist subsequent DL transmission scheduling and does not put constraints on future enhancements in later release</a:t>
            </a:r>
          </a:p>
          <a:p>
            <a:pPr marL="228600" lvl="1">
              <a:spcBef>
                <a:spcPts val="1000"/>
              </a:spcBef>
            </a:pPr>
            <a:endParaRPr lang="en-US" altLang="zh-CN" sz="2600" dirty="0"/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65106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325</Words>
  <Application>Microsoft Office PowerPoint</Application>
  <PresentationFormat>宽屏</PresentationFormat>
  <Paragraphs>21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主题</vt:lpstr>
      <vt:lpstr>NB-IoT Downlink Channel Quality Determination and Report</vt:lpstr>
      <vt:lpstr>Background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NB-IoT DL CE Level Determination</dc:title>
  <dc:creator>Shao Hua</dc:creator>
  <cp:lastModifiedBy>Shao Hua</cp:lastModifiedBy>
  <cp:revision>33</cp:revision>
  <dcterms:created xsi:type="dcterms:W3CDTF">2018-02-26T12:38:40Z</dcterms:created>
  <dcterms:modified xsi:type="dcterms:W3CDTF">2018-02-28T07:09:08Z</dcterms:modified>
</cp:coreProperties>
</file>