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74" r:id="rId3"/>
    <p:sldId id="273" r:id="rId4"/>
    <p:sldId id="27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7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5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2069433"/>
            <a:ext cx="9144000" cy="1886552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WF on Flexible starting PRB for PDSCH/PUSCH resource allocation for MTC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700336"/>
            <a:ext cx="9144000" cy="1401525"/>
          </a:xfrm>
        </p:spPr>
        <p:txBody>
          <a:bodyPr/>
          <a:lstStyle/>
          <a:p>
            <a:r>
              <a:rPr lang="en-US" dirty="0"/>
              <a:t>Ericsson, Nokia, Nokia Shanghai Bell, NTT DOCOMO, Orange, Qualcomm, Verizon Wireless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18655" y="311308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</a:t>
            </a:r>
            <a:r>
              <a:rPr lang="sv-S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92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26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 – 2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Mar 2018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6.2.5.7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96501" y="202245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R1-1803055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EA69E-FA1F-4D57-B8F6-2CA3DA589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4A9D7-9DC1-4370-9DA3-C001A3152B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sz="2000" dirty="0"/>
              <a:t>RAN#78 approved the following WI objectives for Rel-15 BL/CE UEs:</a:t>
            </a:r>
          </a:p>
          <a:p>
            <a:pPr lvl="1" hangingPunct="0"/>
            <a:r>
              <a:rPr lang="en-US" sz="2000" dirty="0"/>
              <a:t>Increased PDSCH spectral efficiency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 [RAN1 lead, RAN2, RAN4]</a:t>
            </a:r>
            <a:endParaRPr lang="sv-SE" sz="2000" dirty="0">
              <a:solidFill>
                <a:schemeClr val="bg1">
                  <a:lumMod val="50000"/>
                </a:schemeClr>
              </a:solidFill>
            </a:endParaRPr>
          </a:p>
          <a:p>
            <a:pPr lvl="2" hangingPunct="0"/>
            <a:r>
              <a:rPr lang="en-US" dirty="0"/>
              <a:t>Introduce support for more flexible starting PRB for PDSCH resource allocation in connected mode at least for UE operating in CE mode A/B configured with 1.4 MHz max PDSCH channel bandwidth.</a:t>
            </a:r>
            <a:endParaRPr lang="sv-SE" dirty="0"/>
          </a:p>
          <a:p>
            <a:pPr lvl="1" hangingPunct="0"/>
            <a:r>
              <a:rPr lang="en-US" sz="2000" dirty="0"/>
              <a:t>Increased PUSCH spectral efficiency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 [RAN1 lead, RAN2, RAN4]</a:t>
            </a:r>
            <a:endParaRPr lang="sv-SE" sz="2000" dirty="0">
              <a:solidFill>
                <a:schemeClr val="bg1">
                  <a:lumMod val="50000"/>
                </a:schemeClr>
              </a:solidFill>
            </a:endParaRPr>
          </a:p>
          <a:p>
            <a:pPr lvl="2" hangingPunct="0"/>
            <a:r>
              <a:rPr lang="en-US" dirty="0"/>
              <a:t>Introduce support for more flexible starting PRB for PUSCH resource allocation in connected mode at least for UE operating in CE mode A/B configured with 1.4 MHz max PUSCH channel bandwidth.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60461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 for PDSCH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2000" dirty="0"/>
              <a:t>For a BL/CE UE, the flexible starting PDSCH PRB feature is enabled/disabled through RRC (re)configuration.</a:t>
            </a:r>
            <a:endParaRPr lang="sv-SE" sz="2000" dirty="0"/>
          </a:p>
          <a:p>
            <a:pPr lvl="0"/>
            <a:r>
              <a:rPr lang="en-US" sz="2000" dirty="0"/>
              <a:t>For a BL/CE UE configured with flexible starting PDSCH PRB and max 1.4 MHz PDSCH channel bandwidth,</a:t>
            </a:r>
            <a:endParaRPr lang="sv-SE" sz="2000" dirty="0"/>
          </a:p>
          <a:p>
            <a:pPr lvl="1"/>
            <a:r>
              <a:rPr lang="en-US" sz="2000" dirty="0"/>
              <a:t>At least for CE mode A, the resource allocation can be dynamically adjusted to overlap with as few RBGs as possible (details FFS).</a:t>
            </a:r>
            <a:endParaRPr lang="sv-SE" sz="2000" dirty="0"/>
          </a:p>
          <a:p>
            <a:pPr lvl="2"/>
            <a:r>
              <a:rPr lang="en-US" dirty="0"/>
              <a:t>FFS whether the method is based on shifted narrowbands.</a:t>
            </a:r>
            <a:endParaRPr lang="sv-SE" dirty="0"/>
          </a:p>
          <a:p>
            <a:pPr lvl="1"/>
            <a:r>
              <a:rPr lang="en-US" sz="2000" dirty="0"/>
              <a:t>PDSCH frequency hopping is supported.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645116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 for PUSCH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2000" dirty="0"/>
              <a:t>For a BL/CE UE, the flexible starting PUSCH PRB feature is enabled/disabled through RRC (re)configuration.</a:t>
            </a:r>
            <a:endParaRPr lang="sv-SE" sz="2000" dirty="0"/>
          </a:p>
          <a:p>
            <a:pPr lvl="0"/>
            <a:r>
              <a:rPr lang="en-US" sz="2000" dirty="0"/>
              <a:t>For a BL/CE UE configured with flexible starting PUSCH PRB and max 1.4 MHz PUSCH channel bandwidth,</a:t>
            </a:r>
            <a:endParaRPr lang="sv-SE" sz="2000" dirty="0"/>
          </a:p>
          <a:p>
            <a:pPr lvl="1"/>
            <a:r>
              <a:rPr lang="en-US" sz="2000" dirty="0"/>
              <a:t>At least for CE mode A, at least for FDD, the starting PUSCH PRB can be dynamically selected from all PRBs within the system bandwidth (details FFS).</a:t>
            </a:r>
            <a:endParaRPr lang="sv-SE" sz="2000" dirty="0"/>
          </a:p>
          <a:p>
            <a:pPr lvl="2"/>
            <a:r>
              <a:rPr lang="en-US" dirty="0"/>
              <a:t>FFS whether the method is based on shifted narrowbands.</a:t>
            </a:r>
            <a:endParaRPr lang="sv-SE" dirty="0"/>
          </a:p>
          <a:p>
            <a:pPr lvl="1"/>
            <a:r>
              <a:rPr lang="en-US" sz="2000" dirty="0"/>
              <a:t>PUSCH frequency hopping is supported.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275848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</TotalTime>
  <Words>276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等线</vt:lpstr>
      <vt:lpstr>Arial</vt:lpstr>
      <vt:lpstr>Calibri</vt:lpstr>
      <vt:lpstr>Calibri Light</vt:lpstr>
      <vt:lpstr>Office Theme</vt:lpstr>
      <vt:lpstr>WF on Flexible starting PRB for PDSCH/PUSCH resource allocation for MTC</vt:lpstr>
      <vt:lpstr>Background</vt:lpstr>
      <vt:lpstr>Proposal for PDSCH</vt:lpstr>
      <vt:lpstr>Proposal for PUSCH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starting PRB for PDSCH/PUSCH resource allocation for MTC</dc:title>
  <dc:creator/>
  <cp:lastModifiedBy>Johan Bergman</cp:lastModifiedBy>
  <cp:revision>133</cp:revision>
  <dcterms:created xsi:type="dcterms:W3CDTF">2017-02-13T09:47:42Z</dcterms:created>
  <dcterms:modified xsi:type="dcterms:W3CDTF">2018-03-01T13:12:53Z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1494822134</vt:lpwstr>
  </property>
</Properties>
</file>