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87" r:id="rId3"/>
    <p:sldId id="292" r:id="rId4"/>
    <p:sldId id="293" r:id="rId5"/>
    <p:sldId id="294" r:id="rId6"/>
    <p:sldId id="291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43" autoAdjust="0"/>
    <p:restoredTop sz="82843" autoAdjust="0"/>
  </p:normalViewPr>
  <p:slideViewPr>
    <p:cSldViewPr>
      <p:cViewPr varScale="1">
        <p:scale>
          <a:sx n="116" d="100"/>
          <a:sy n="116" d="100"/>
        </p:scale>
        <p:origin x="238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01-Mar-18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DMRS for transmit diversity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Ericsson, …</a:t>
            </a: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#92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R1-1803032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Athens, Greece, 26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March – 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March 2018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D8B415-DC64-4A0F-AC00-28DFB70BCC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From RAN1#91</a:t>
            </a:r>
          </a:p>
          <a:p>
            <a:r>
              <a:rPr lang="en-US" sz="2400" dirty="0"/>
              <a:t>Assuming the previous WA of introducing non-transparent transmit diversity is confirmed, for two-port non-transparent transmit diversity for PSSCH, </a:t>
            </a:r>
            <a:r>
              <a:rPr lang="en-US" sz="2400" dirty="0" err="1"/>
              <a:t>downselect</a:t>
            </a:r>
            <a:r>
              <a:rPr lang="en-US" sz="2400" dirty="0"/>
              <a:t> option 1 as WA among the following candidate schemes </a:t>
            </a:r>
          </a:p>
          <a:p>
            <a:pPr lvl="1"/>
            <a:r>
              <a:rPr lang="en-US" sz="2000" dirty="0"/>
              <a:t>Working assumption: Option 1: SFBC-based scheme (including PAPR preserving)</a:t>
            </a:r>
          </a:p>
          <a:p>
            <a:pPr lvl="2"/>
            <a:r>
              <a:rPr lang="en-US" sz="1800" dirty="0"/>
              <a:t>FFS whether to apply slot-level PVS </a:t>
            </a:r>
          </a:p>
          <a:p>
            <a:pPr lvl="1"/>
            <a:r>
              <a:rPr lang="en-US" sz="2000" dirty="0"/>
              <a:t>Option 2: STBC-based (including half symbol)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AFD6E-357D-4316-B5B3-D00664016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4DC07-5B9A-4AA7-9736-C9AB58D8A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From RAN1#88bis:</a:t>
            </a:r>
          </a:p>
          <a:p>
            <a:r>
              <a:rPr lang="en-US" sz="2400" dirty="0"/>
              <a:t>Agreement:</a:t>
            </a:r>
          </a:p>
          <a:p>
            <a:pPr lvl="1"/>
            <a:r>
              <a:rPr lang="en-US" sz="2000" dirty="0"/>
              <a:t>When only one antenna port is applied, legacy DMRS pattern is reused.</a:t>
            </a:r>
          </a:p>
          <a:p>
            <a:pPr lvl="1"/>
            <a:r>
              <a:rPr lang="en-US" sz="2000" dirty="0"/>
              <a:t>For the case that more than one antenna port is applied, the time location of DMRS is the same as Rel-14.</a:t>
            </a:r>
          </a:p>
          <a:p>
            <a:pPr lvl="1"/>
            <a:r>
              <a:rPr lang="en-US" sz="2000" dirty="0"/>
              <a:t>Channel estimation and demodulation details should be provided by proponents</a:t>
            </a:r>
          </a:p>
          <a:p>
            <a:pPr lvl="1"/>
            <a:r>
              <a:rPr lang="en-US" sz="2000" dirty="0"/>
              <a:t>There should be analysis on impact to Rel-14 UE provided following with evaluation assumption and link and/or system simulations, including interference increase of Rel-15 UEs over Rel-14 UEs </a:t>
            </a:r>
          </a:p>
          <a:p>
            <a:pPr lvl="2"/>
            <a:r>
              <a:rPr lang="en-US" sz="1800" dirty="0"/>
              <a:t>Details FFS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2522D0-FDB5-499F-9DB6-5DD1F6062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697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17CB3-AAAD-456C-A5AE-CB4308EA3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11075-E710-4AF1-AFA3-17ABA4CDC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From RAN1#89 [3] : </a:t>
            </a:r>
          </a:p>
          <a:p>
            <a:r>
              <a:rPr lang="en-US" sz="2400" dirty="0"/>
              <a:t>Legacy Rel-14 DMRS pattern with single antenna port, including time-frequency location, sequence, and cyclic shift, is applied to PSCCH transmission.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C07C9-E9E7-44CA-B7EF-1E3760F1F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73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974E8-8279-4448-A746-8B30B2E73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D77D1-B763-4AB6-953F-D4BDA2074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From R1-1801310, “LS reply on transmit diversity impact on V2X PC5,” RAN4:</a:t>
            </a:r>
          </a:p>
          <a:p>
            <a:pPr marL="0" lvl="0" indent="0">
              <a:buNone/>
            </a:pPr>
            <a:r>
              <a:rPr lang="en-GB" sz="1600" b="1" dirty="0"/>
              <a:t>A. Impact on PSSCH-RSRP measurement accuracy of Rel-14 UEs</a:t>
            </a:r>
            <a:endParaRPr lang="en-US" sz="2000" dirty="0"/>
          </a:p>
          <a:p>
            <a:pPr marL="0" indent="0">
              <a:buNone/>
            </a:pPr>
            <a:r>
              <a:rPr lang="en-GB" sz="1600" dirty="0"/>
              <a:t>Answer: RAN4 concluded that introduction of two-port non-transparent transmit diversity schemes in Rel-15 may lead to the impact on Rel-14 V2X UEs PSSCH-RSRP measurements accuracy. The impact depends on the two port DMRS design.</a:t>
            </a:r>
            <a:endParaRPr lang="en-US" sz="1200" dirty="0"/>
          </a:p>
          <a:p>
            <a:pPr lvl="0"/>
            <a:r>
              <a:rPr lang="en-GB" sz="1600" dirty="0"/>
              <a:t>If Rel-15 two-port PSSCH DMRS does not include legacy Rel-14 DMRS sequence, Rel-14 UE will fail to perform PSSCH-RSRP measurements.</a:t>
            </a:r>
            <a:endParaRPr lang="en-US" sz="1200" dirty="0"/>
          </a:p>
          <a:p>
            <a:pPr lvl="0"/>
            <a:r>
              <a:rPr lang="en-GB" sz="1600" dirty="0"/>
              <a:t>If Rel-15 two-port PSSCH DMRS includes legacy Rel-14 DMRS sequence, Rel-14 UE PSSCH-RSRP accuracy will degrade:</a:t>
            </a:r>
            <a:endParaRPr lang="en-US" sz="1200" dirty="0"/>
          </a:p>
          <a:p>
            <a:pPr lvl="1"/>
            <a:r>
              <a:rPr lang="en-GB" sz="1400" dirty="0"/>
              <a:t>For one type of PSSCH-RSRP measurement algorithm:</a:t>
            </a:r>
            <a:endParaRPr lang="en-US" sz="1100" dirty="0"/>
          </a:p>
          <a:p>
            <a:pPr lvl="2"/>
            <a:r>
              <a:rPr lang="en-GB" sz="1200" dirty="0"/>
              <a:t>-3 dB RSRP power offset will be observed comparing to the total RX power from the two DMRS APs.</a:t>
            </a:r>
            <a:endParaRPr lang="en-US" sz="1050" dirty="0"/>
          </a:p>
          <a:p>
            <a:pPr lvl="2"/>
            <a:r>
              <a:rPr lang="en-GB" sz="1200" dirty="0"/>
              <a:t>Almost no RSRP bias will be observed comparing to the RSRP from one antenna port.</a:t>
            </a:r>
            <a:endParaRPr lang="en-US" sz="1050" dirty="0"/>
          </a:p>
          <a:p>
            <a:pPr lvl="2"/>
            <a:r>
              <a:rPr lang="en-GB" sz="1200" dirty="0"/>
              <a:t>The variance of RSRP estimates may increase due to presence of interference from the second DMRS AP. Based on observation from some companies, the increase is limited.</a:t>
            </a:r>
            <a:endParaRPr lang="en-US" sz="1050" dirty="0"/>
          </a:p>
          <a:p>
            <a:pPr lvl="1"/>
            <a:r>
              <a:rPr lang="en-GB" sz="1400" dirty="0"/>
              <a:t>For a certain Rel-14 V2X UE implementation, it is observed that PSSCH-RSRP measurement is significantly impacted</a:t>
            </a:r>
            <a:r>
              <a:rPr lang="en-GB" sz="1100" dirty="0"/>
              <a:t> </a:t>
            </a:r>
            <a:r>
              <a:rPr lang="en-GB" sz="1400" dirty="0"/>
              <a:t>with certain DMRS designs. For some other DMRS design, the observed impact is the same as the first type of PSSCH-RSRP measurement algorithm.</a:t>
            </a:r>
            <a:endParaRPr lang="en-US" sz="1100" dirty="0"/>
          </a:p>
          <a:p>
            <a:pPr lvl="1"/>
            <a:r>
              <a:rPr lang="en-GB" sz="1400" dirty="0"/>
              <a:t>The impact on the resource selection and overall V2X performance is up to RAN1</a:t>
            </a:r>
            <a:endParaRPr lang="en-US" sz="1100" dirty="0"/>
          </a:p>
          <a:p>
            <a:pPr lvl="1"/>
            <a:r>
              <a:rPr lang="en-GB" sz="1400" dirty="0"/>
              <a:t>Note: RAN4 does not specify the PSSCH-RSRP estimation algorithm and it is left up to UE implementation.</a:t>
            </a:r>
            <a:endParaRPr lang="en-US" sz="11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0B4675-A947-45CF-AA60-E97371F67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3145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DMRS for PSSCH using non-transparent transmit diversity:</a:t>
            </a:r>
          </a:p>
          <a:p>
            <a:r>
              <a:rPr lang="en-US" sz="2400" dirty="0"/>
              <a:t>First antenna port:</a:t>
            </a:r>
          </a:p>
          <a:p>
            <a:pPr lvl="1"/>
            <a:r>
              <a:rPr lang="en-US" sz="2400" dirty="0"/>
              <a:t>Rel-14 DMRS sequence is transmitted in OFDM symbols #2 and #8</a:t>
            </a:r>
          </a:p>
          <a:p>
            <a:pPr lvl="1"/>
            <a:r>
              <a:rPr lang="en-US" sz="2400" dirty="0"/>
              <a:t>Rel-14 DMRS sequence with SFBC precoding  is transmitted in OFDM symbols #5 and #11</a:t>
            </a:r>
          </a:p>
          <a:p>
            <a:r>
              <a:rPr lang="en-US" sz="2400" dirty="0"/>
              <a:t>Second antenna port:</a:t>
            </a:r>
          </a:p>
          <a:p>
            <a:pPr lvl="1"/>
            <a:r>
              <a:rPr lang="en-US" sz="2400" dirty="0"/>
              <a:t>Rel-14 DMRS sequence  is transmitted in OFDM symbols #5 and #11</a:t>
            </a:r>
          </a:p>
          <a:p>
            <a:pPr lvl="1"/>
            <a:r>
              <a:rPr lang="en-US" sz="2400" dirty="0"/>
              <a:t>Rel-14 DMRS sequence with SFBC precoding is transmitted in OFDM symbols #2 and #8</a:t>
            </a:r>
          </a:p>
          <a:p>
            <a:pPr marL="0" indent="0">
              <a:buNone/>
            </a:pPr>
            <a:r>
              <a:rPr lang="en-US" sz="2400" dirty="0"/>
              <a:t>Note: OFDM symbols are numbered #0 to #13</a:t>
            </a:r>
          </a:p>
          <a:p>
            <a:pPr lvl="1"/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277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Microsoft Office PowerPoint</Application>
  <PresentationFormat>On-screen Show (4:3)</PresentationFormat>
  <Paragraphs>50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Times New Roman</vt:lpstr>
      <vt:lpstr>Office Theme</vt:lpstr>
      <vt:lpstr>WF on DMRS for transmit diversity</vt:lpstr>
      <vt:lpstr>Background</vt:lpstr>
      <vt:lpstr>Background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2018-03-01T17:20:51Z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1502887483</vt:lpwstr>
  </property>
  <property fmtid="{D5CDD505-2E9C-101B-9397-08002B2CF9AE}" pid="6" name="_2015_ms_pID_725343">
    <vt:lpwstr>(2)jnsHFvjMwBbjsRsKkuq3xYDpNS2kvOefWyY2PcRsbyGcF/k/s8oKhQ/TbiP+aT+rX4ytUwVw
+g2QEbJpivs43WyConblcDZMn2HGg38SyVicQIFrCE2gC/esJ3fjCogL9F6tmFv5X54v5oty
/imoAUqwulcGrCiRa9+lzdubBR8GHW7ke0L2R7ygJ6/ozv4l7REJ6OGiGMojS6UJ712Ocola
BMKOU/+gdWoz4HuiNw</vt:lpwstr>
  </property>
  <property fmtid="{D5CDD505-2E9C-101B-9397-08002B2CF9AE}" pid="7" name="_2015_ms_pID_7253431">
    <vt:lpwstr>pMhp+wM5nEXvCpsCvAy7gAqYcG+mK8+tg3RVmfHy4jy9Y0Q6cRdi8B
1w+EoTdGozhs+Wv1I6/II/LfTwEvEXeSM0SJee8iu5c4flilXCg0Ph73bTjNWR1WGIu7EVFc
JUg6ppKa/qysjmjpDo+VLlbfGo6E3O/5QFMvARdI58HpSYmzcDMIPqg5kdE5jWHzrTs=</vt:lpwstr>
  </property>
</Properties>
</file>