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2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2ACA88-B344-4A16-B59A-C4DDFA397D3E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33044-1201-4838-B576-6B4F255C53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00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615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860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509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29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28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043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76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340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76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58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779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D61F0-905B-4084-B90F-ABCF2649D12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B02EC-7607-48EC-B131-D3EAF98D3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37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a peak rate calculation parameter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Intel, </a:t>
            </a:r>
            <a:r>
              <a:rPr lang="en-US" sz="4000" dirty="0" smtClean="0"/>
              <a:t>Qualcomm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8752114" y="220436"/>
            <a:ext cx="285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R1-1721580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3657" y="266602"/>
            <a:ext cx="4819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RAN WG1 Meeting 91</a:t>
            </a:r>
            <a:endParaRPr lang="en-US" dirty="0"/>
          </a:p>
          <a:p>
            <a:r>
              <a:rPr lang="en-US" b="1" dirty="0"/>
              <a:t>Reno, USA, 27</a:t>
            </a:r>
            <a:r>
              <a:rPr lang="en-US" b="1" baseline="30000" dirty="0"/>
              <a:t>th</a:t>
            </a:r>
            <a:r>
              <a:rPr lang="en-US" b="1" dirty="0"/>
              <a:t>  November – 1</a:t>
            </a:r>
            <a:r>
              <a:rPr lang="en-US" b="1" baseline="30000" dirty="0"/>
              <a:t>st</a:t>
            </a:r>
            <a:r>
              <a:rPr lang="en-US" b="1" dirty="0"/>
              <a:t> December </a:t>
            </a:r>
            <a:r>
              <a:rPr lang="en-US" b="1" dirty="0" smtClean="0"/>
              <a:t>2017</a:t>
            </a:r>
          </a:p>
          <a:p>
            <a:r>
              <a:rPr lang="en-US" b="1" dirty="0" smtClean="0"/>
              <a:t>Agenda Item: 7.8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07085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from RAN1#90bis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247" y="1938770"/>
            <a:ext cx="11155506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04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0"/>
            <a:ext cx="10515600" cy="1325563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059" y="1325563"/>
            <a:ext cx="11247882" cy="4385689"/>
          </a:xfrm>
        </p:spPr>
        <p:txBody>
          <a:bodyPr>
            <a:normAutofit/>
          </a:bodyPr>
          <a:lstStyle/>
          <a:p>
            <a:pPr lvl="0" fontAlgn="base" hangingPunct="0"/>
            <a:r>
              <a:rPr lang="en-US" sz="4000" dirty="0" smtClean="0"/>
              <a:t>Introduce following parameter for peak rate calculation:</a:t>
            </a:r>
            <a:endParaRPr lang="en-US" sz="4000" dirty="0"/>
          </a:p>
          <a:p>
            <a:pPr lvl="1" fontAlgn="base" hangingPunct="0"/>
            <a:r>
              <a:rPr lang="en-US" sz="3600" dirty="0"/>
              <a:t>Reference modulation order (T</a:t>
            </a:r>
            <a:r>
              <a:rPr lang="en-US" sz="3600" baseline="-25000" dirty="0"/>
              <a:t>d</a:t>
            </a:r>
            <a:r>
              <a:rPr lang="en-US" sz="3600" dirty="0"/>
              <a:t>) </a:t>
            </a:r>
            <a:r>
              <a:rPr lang="en-US" sz="3600" dirty="0" smtClean="0"/>
              <a:t>per CC</a:t>
            </a:r>
          </a:p>
          <a:p>
            <a:pPr lvl="1" fontAlgn="base" hangingPunct="0"/>
            <a:endParaRPr lang="en-US" sz="3600" dirty="0" smtClean="0"/>
          </a:p>
          <a:p>
            <a:pPr fontAlgn="base" hangingPunct="0"/>
            <a:r>
              <a:rPr lang="en-US" sz="4000" dirty="0" smtClean="0"/>
              <a:t>Following (</a:t>
            </a:r>
            <a:r>
              <a:rPr lang="en-US" sz="4000" dirty="0" err="1" smtClean="0"/>
              <a:t>Q</a:t>
            </a:r>
            <a:r>
              <a:rPr lang="en-US" sz="4000" baseline="-25000" dirty="0" err="1" smtClean="0"/>
              <a:t>m</a:t>
            </a:r>
            <a:r>
              <a:rPr lang="en-US" sz="4000" dirty="0" err="1" smtClean="0"/>
              <a:t>,T</a:t>
            </a:r>
            <a:r>
              <a:rPr lang="en-US" sz="4000" baseline="-25000" dirty="0" err="1" smtClean="0"/>
              <a:t>d</a:t>
            </a:r>
            <a:r>
              <a:rPr lang="en-US" sz="4000" dirty="0" smtClean="0"/>
              <a:t>) pair values are supported</a:t>
            </a:r>
          </a:p>
          <a:p>
            <a:pPr lvl="1" fontAlgn="base" hangingPunct="0"/>
            <a:r>
              <a:rPr lang="en-US" dirty="0" smtClean="0"/>
              <a:t>(</a:t>
            </a:r>
            <a:r>
              <a:rPr lang="en-US" dirty="0" err="1" smtClean="0"/>
              <a:t>Q</a:t>
            </a:r>
            <a:r>
              <a:rPr lang="en-US" baseline="-25000" dirty="0" err="1" smtClean="0"/>
              <a:t>m</a:t>
            </a:r>
            <a:r>
              <a:rPr lang="en-US" dirty="0" err="1" smtClean="0"/>
              <a:t>,Q</a:t>
            </a:r>
            <a:r>
              <a:rPr lang="en-US" baseline="-25000" dirty="0" err="1" smtClean="0"/>
              <a:t>m</a:t>
            </a:r>
            <a:r>
              <a:rPr lang="en-US" dirty="0" smtClean="0"/>
              <a:t>),(8,6), where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m</a:t>
            </a:r>
            <a:r>
              <a:rPr lang="en-US" dirty="0" smtClean="0"/>
              <a:t> is modulation order per CC</a:t>
            </a:r>
          </a:p>
          <a:p>
            <a:pPr lvl="1" fontAlgn="base" hangingPunct="0"/>
            <a:r>
              <a:rPr lang="en-US" dirty="0" smtClean="0"/>
              <a:t>FFS: (6,4)</a:t>
            </a:r>
          </a:p>
          <a:p>
            <a:pPr lvl="1" fontAlgn="base" hangingPunct="0"/>
            <a:endParaRPr lang="en-US" sz="3600" dirty="0"/>
          </a:p>
          <a:p>
            <a:endParaRPr lang="en-US" sz="40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307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76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a peak rate calculation parameter </vt:lpstr>
      <vt:lpstr>Agreement from RAN1#90bis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peak rate calculation</dc:title>
  <dc:creator>Ajit</dc:creator>
  <cp:keywords>CTPClassification=CTP_IC:VisualMarkings=</cp:keywords>
  <cp:lastModifiedBy>Chatterjee, Debdeep</cp:lastModifiedBy>
  <cp:revision>39</cp:revision>
  <dcterms:created xsi:type="dcterms:W3CDTF">2017-11-29T06:50:35Z</dcterms:created>
  <dcterms:modified xsi:type="dcterms:W3CDTF">2017-11-30T02:45:42Z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f5e22f0a-42fc-4e30-8c9b-68f2b6560e49</vt:lpwstr>
  </property>
  <property fmtid="{D5CDD505-2E9C-101B-9397-08002B2CF9AE}" pid="3" name="CTP_BU">
    <vt:lpwstr>NEXT GEN AND STANDARDS GROUP</vt:lpwstr>
  </property>
  <property fmtid="{D5CDD505-2E9C-101B-9397-08002B2CF9AE}" pid="4" name="CTP_TimeStamp">
    <vt:lpwstr>2017-11-29 23:09:02Z</vt:lpwstr>
  </property>
  <property fmtid="{D5CDD505-2E9C-101B-9397-08002B2CF9AE}" pid="5" name="CTPClassification">
    <vt:lpwstr>CTP_IC</vt:lpwstr>
  </property>
</Properties>
</file>