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0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9" autoAdjust="0"/>
    <p:restoredTop sz="94674" autoAdjust="0"/>
  </p:normalViewPr>
  <p:slideViewPr>
    <p:cSldViewPr snapToGrid="0">
      <p:cViewPr varScale="1">
        <p:scale>
          <a:sx n="85" d="100"/>
          <a:sy n="85" d="100"/>
        </p:scale>
        <p:origin x="6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434A39-A665-4791-BA62-7044805A05D3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805B5-0197-4A9E-A1E6-B96799D43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362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805B5-0197-4A9E-A1E6-B96799D43FE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924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302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896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09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67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724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615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631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019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398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865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810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014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2352" y="609580"/>
            <a:ext cx="9144000" cy="2387600"/>
          </a:xfrm>
        </p:spPr>
        <p:txBody>
          <a:bodyPr/>
          <a:lstStyle/>
          <a:p>
            <a:r>
              <a:rPr lang="en-US" altLang="zh-CN" dirty="0"/>
              <a:t>WF on DMRS </a:t>
            </a:r>
            <a:r>
              <a:rPr lang="en-US" altLang="zh-CN"/>
              <a:t>Scrambling ID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16566"/>
            <a:ext cx="8912352" cy="165576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Qualcomm, Samsung, ZTE, </a:t>
            </a:r>
            <a:r>
              <a:rPr lang="en-US" altLang="zh-CN" sz="2800" dirty="0" err="1"/>
              <a:t>Sanechips</a:t>
            </a:r>
            <a:r>
              <a:rPr lang="en-US" altLang="zh-CN" sz="2800" dirty="0"/>
              <a:t>, Nokia, NSB, LGE</a:t>
            </a:r>
            <a:r>
              <a:rPr lang="en-US" altLang="zh-CN" sz="2800"/>
              <a:t>, Intel</a:t>
            </a:r>
            <a:endParaRPr lang="en-US" altLang="zh-CN" sz="2800" dirty="0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0"/>
            <a:ext cx="635" cy="63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4 w 21600"/>
              <a:gd name="T13" fmla="*/ 2279 h 21600"/>
              <a:gd name="T14" fmla="*/ 16566 w 21600"/>
              <a:gd name="T15" fmla="*/ 1367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445008" y="76108"/>
            <a:ext cx="1130198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3GPP TSG RAN WG1 Meeting #91	                                                                        R1-172xxxx</a:t>
            </a:r>
            <a:endParaRPr kumimoji="0" lang="en-US" altLang="zh-CN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Reno, USA, November 27th - December 1st, 2017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lang="en-US" altLang="zh-CN" sz="24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AI: 7.2.3.3</a:t>
            </a:r>
            <a:endParaRPr kumimoji="0" lang="en-US" altLang="zh-CN" sz="4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74131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784" y="1"/>
            <a:ext cx="1051560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dirty="0"/>
              <a:t>Proposal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0975" y="807322"/>
            <a:ext cx="11282901" cy="5828307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150000"/>
              </a:lnSpc>
              <a:spcBef>
                <a:spcPts val="0"/>
              </a:spcBef>
            </a:pPr>
            <a:r>
              <a:rPr lang="en-US" altLang="zh-CN" sz="3200" dirty="0">
                <a:latin typeface="Calibri" pitchFamily="34" charset="0"/>
                <a:cs typeface="Calibri" pitchFamily="34" charset="0"/>
              </a:rPr>
              <a:t>In the DMRS of CP-OFDM PDSCH/PUSCH sequence initialization,  </a:t>
            </a:r>
          </a:p>
          <a:p>
            <a:pPr marL="800100" lvl="2" indent="-342900"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Support UE specific configured scrambling ID with 10 bits</a:t>
            </a:r>
          </a:p>
          <a:p>
            <a:pPr marL="800100" lvl="2" indent="-342900"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If not configured, </a:t>
            </a:r>
            <a:r>
              <a:rPr lang="en-US" altLang="zh-CN" sz="2400">
                <a:latin typeface="Calibri" pitchFamily="34" charset="0"/>
                <a:cs typeface="Calibri" pitchFamily="34" charset="0"/>
              </a:rPr>
              <a:t>physical cell </a:t>
            </a:r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ID is used for DMRS sequence initialization</a:t>
            </a:r>
          </a:p>
          <a:p>
            <a:pPr marL="457200" lvl="2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400" dirty="0">
              <a:latin typeface="Calibri" pitchFamily="34" charset="0"/>
              <a:cs typeface="Calibri" pitchFamily="34" charset="0"/>
            </a:endParaRPr>
          </a:p>
          <a:p>
            <a:pPr marL="800100" lvl="2" indent="-342900">
              <a:lnSpc>
                <a:spcPct val="150000"/>
              </a:lnSpc>
              <a:spcBef>
                <a:spcPts val="0"/>
              </a:spcBef>
            </a:pPr>
            <a:endParaRPr lang="en-US" altLang="zh-CN" sz="2400" dirty="0">
              <a:latin typeface="Calibri" pitchFamily="34" charset="0"/>
              <a:cs typeface="Calibri" pitchFamily="34" charset="0"/>
            </a:endParaRPr>
          </a:p>
          <a:p>
            <a:pPr marL="800100" lvl="2" indent="-342900">
              <a:lnSpc>
                <a:spcPct val="150000"/>
              </a:lnSpc>
              <a:spcBef>
                <a:spcPts val="0"/>
              </a:spcBef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0757517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62</Words>
  <Application>Microsoft Office PowerPoint</Application>
  <PresentationFormat>Widescreen</PresentationFormat>
  <Paragraphs>11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Times New Roman</vt:lpstr>
      <vt:lpstr>Office Theme</vt:lpstr>
      <vt:lpstr>WF on DMRS Scrambling ID</vt:lpstr>
      <vt:lpstr>Proposal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NZP summary</dc:title>
  <dc:creator>jialing liu</dc:creator>
  <cp:lastModifiedBy>Alexandros Manolakos</cp:lastModifiedBy>
  <cp:revision>81</cp:revision>
  <dcterms:created xsi:type="dcterms:W3CDTF">2017-11-21T20:18:17Z</dcterms:created>
  <dcterms:modified xsi:type="dcterms:W3CDTF">2017-11-29T16:32:52Z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(2)QdT0Q63DL30Iz+1ldTs+ZctOsV6nhOj+u5zjibCZUOpVZFN1pEBs6OBOFz9bqElniBB1gPZo
9/yEgnKCsE/aOWd6Uwn4lrKZ4xWYFU9yFm8LdejM/8EXFh3mHj92uUrig+Ha9yEcwpX7I8Gn
JRaueoT1DRA04Gw5IKIDTvxaHOwviaSmuq/NELstq10guunIfsaXM+IglW1SSysP89Yku3L+
rG8l2LAU636fgMSrMN</vt:lpwstr>
  </property>
  <property fmtid="{D5CDD505-2E9C-101B-9397-08002B2CF9AE}" pid="3" name="_2015_ms_pID_7253431">
    <vt:lpwstr>DIc2CpjnAdkHFjQE7Rrdb1o6VnMLjPDim3nCXZPoVfRDbZh7+q38H3
+asApH7KITaI9sAfCXv0aRIuX1iT/VPNRf/PuPQRgo4um3qtS/NygGuv8GcX9pReQRyKQuGv
n8x7YvdBAF9Hx/kGZRe8wftpMuVf1x73tAKLlebG07YoSiTVUHOjweNuLj9JY6FQuDNfHPF6
Gu1+Svv1s84cGAhi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1511897021</vt:lpwstr>
  </property>
</Properties>
</file>