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2"/>
    <p:sldId id="333" r:id="rId3"/>
    <p:sldId id="332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0066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70" autoAdjust="0"/>
    <p:restoredTop sz="81349" autoAdjust="0"/>
  </p:normalViewPr>
  <p:slideViewPr>
    <p:cSldViewPr>
      <p:cViewPr>
        <p:scale>
          <a:sx n="70" d="100"/>
          <a:sy n="70" d="100"/>
        </p:scale>
        <p:origin x="-2122" y="-4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198" cy="7619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Tx/>
              <a:buNone/>
              <a:defRPr sz="1200" dirty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04B34CD1-F1A7-49E7-915D-C4C32A7E992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2359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Slide Image Placeholder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4098" name="Notes Placeholder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099" name="Slide Number Placeholder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BCD51C17-AB22-4225-B0DB-713C1A554554}" type="slidenum">
              <a:rPr lang="zh-CN" altLang="en-US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1" smtClean="0"/>
              <a:t>Click to edit Master subtitle style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FC0F46-1809-4975-AF05-B50753C795E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3DEEED-D12D-451A-8AC9-ED9EBECB4FB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BE872F-DDAD-49FE-8C5D-C244E481470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E5474-8E99-43B1-8496-CD3197E845B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7B7B65-C803-41C7-B6E4-8475F34B0FDB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57E601-BD1B-4492-8CF4-AAA0026D2A2E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831D03-4284-47D1-94F2-5E0BFA20BBC4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D1F601-6A7E-4F45-9532-162AFE5F16B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009A19-AE8A-4864-A464-E4592C9AB181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7D844A-EEBE-4621-BC78-B5DF1AA4707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652205-6CC7-467C-A1D2-547AA6CB8394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FB2148-0427-4529-BE49-001EEA4B29E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Tx/>
              <a:buNone/>
              <a:defRPr sz="1200" dirty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21CE5474-8E99-43B1-8496-CD3197E845B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Title 1"/>
          <p:cNvSpPr>
            <a:spLocks noGrp="1" noChangeArrowheads="1"/>
          </p:cNvSpPr>
          <p:nvPr>
            <p:ph type="ctrTitle"/>
          </p:nvPr>
        </p:nvSpPr>
        <p:spPr>
          <a:xfrm>
            <a:off x="381000" y="2438400"/>
            <a:ext cx="8763000" cy="1470025"/>
          </a:xfrm>
        </p:spPr>
        <p:txBody>
          <a:bodyPr/>
          <a:lstStyle/>
          <a:p>
            <a:pPr eaLnBrk="1" hangingPunct="1"/>
            <a:r>
              <a:rPr lang="en-GB" altLang="ko-KR" sz="3600" dirty="0" smtClean="0"/>
              <a:t>WF on E</a:t>
            </a:r>
            <a:r>
              <a:rPr lang="en-GB" altLang="zh-CN" sz="3600" dirty="0" smtClean="0"/>
              <a:t>xplicit HARQ-ACK feedback for multiple </a:t>
            </a:r>
            <a:r>
              <a:rPr lang="en-GB" altLang="zh-CN" sz="3600" dirty="0" err="1" smtClean="0"/>
              <a:t>UEs</a:t>
            </a:r>
            <a:endParaRPr lang="en-US" altLang="en-GB" sz="3600" dirty="0" smtClean="0">
              <a:ea typeface="Malgun Gothic" panose="020B0503020000020004" pitchFamily="34" charset="-127"/>
            </a:endParaRPr>
          </a:p>
        </p:txBody>
      </p:sp>
      <p:sp>
        <p:nvSpPr>
          <p:cNvPr id="3074" name="Subtitle 2"/>
          <p:cNvSpPr>
            <a:spLocks noGrp="1" noChangeArrowheads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</a:rPr>
              <a:t>Samsung, Huawei</a:t>
            </a:r>
            <a:r>
              <a:rPr lang="en-US" altLang="zh-CN" sz="2800" dirty="0">
                <a:solidFill>
                  <a:schemeClr val="tx1"/>
                </a:solidFill>
              </a:rPr>
              <a:t>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HiSilicon</a:t>
            </a:r>
            <a:r>
              <a:rPr lang="en-US" altLang="zh-CN" sz="2800" dirty="0" smtClean="0">
                <a:solidFill>
                  <a:schemeClr val="tx1"/>
                </a:solidFill>
              </a:rPr>
              <a:t>, Nokia</a:t>
            </a:r>
            <a:r>
              <a:rPr lang="en-US" altLang="zh-CN" sz="2800" dirty="0">
                <a:solidFill>
                  <a:schemeClr val="tx1"/>
                </a:solidFill>
              </a:rPr>
              <a:t>, Nokia </a:t>
            </a:r>
            <a:r>
              <a:rPr lang="en-US" altLang="zh-CN" sz="2800">
                <a:solidFill>
                  <a:schemeClr val="tx1"/>
                </a:solidFill>
              </a:rPr>
              <a:t>Shanghai </a:t>
            </a:r>
            <a:r>
              <a:rPr lang="en-US" altLang="zh-CN" sz="2800" smtClean="0">
                <a:solidFill>
                  <a:schemeClr val="tx1"/>
                </a:solidFill>
              </a:rPr>
              <a:t>Bell</a:t>
            </a:r>
            <a:endParaRPr lang="en-US" altLang="zh-CN" sz="2800" dirty="0" smtClean="0">
              <a:solidFill>
                <a:schemeClr val="tx1"/>
              </a:solidFill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297"/>
            <a:ext cx="5029200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GB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3GPP TSG RAN WG1 </a:t>
            </a:r>
            <a:r>
              <a:rPr lang="en-US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Meeting #</a:t>
            </a:r>
            <a:r>
              <a:rPr lang="en-US" altLang="ko-KR" b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91</a:t>
            </a:r>
            <a:endParaRPr lang="en-US" altLang="ko-KR" b="1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b="1" dirty="0">
                <a:latin typeface="+mn-lt"/>
              </a:rPr>
              <a:t>Reno, </a:t>
            </a:r>
            <a:r>
              <a:rPr lang="en-US" altLang="zh-CN" b="1" dirty="0" err="1">
                <a:latin typeface="+mn-lt"/>
              </a:rPr>
              <a:t>USA</a:t>
            </a:r>
            <a:r>
              <a:rPr lang="en-US" altLang="zh-CN" b="1" dirty="0">
                <a:latin typeface="+mn-lt"/>
              </a:rPr>
              <a:t>, November 27</a:t>
            </a:r>
            <a:r>
              <a:rPr lang="en-US" altLang="zh-CN" b="1" baseline="30000" dirty="0">
                <a:latin typeface="+mn-lt"/>
              </a:rPr>
              <a:t>th</a:t>
            </a:r>
            <a:r>
              <a:rPr lang="en-US" altLang="zh-CN" b="1" dirty="0">
                <a:latin typeface="+mn-lt"/>
              </a:rPr>
              <a:t> – December 1</a:t>
            </a:r>
            <a:r>
              <a:rPr lang="en-US" altLang="zh-CN" b="1" baseline="30000" dirty="0">
                <a:latin typeface="+mn-lt"/>
              </a:rPr>
              <a:t>st</a:t>
            </a:r>
            <a:r>
              <a:rPr lang="en-US" altLang="zh-CN" b="1" dirty="0">
                <a:latin typeface="+mn-lt"/>
              </a:rPr>
              <a:t>, 2017</a:t>
            </a:r>
          </a:p>
          <a:p>
            <a:pPr eaLnBrk="0" hangingPunct="0">
              <a:buFontTx/>
              <a:buNone/>
              <a:defRPr/>
            </a:pPr>
            <a:r>
              <a:rPr lang="en-US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Agenda item 6.2.5.4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391400" y="163790"/>
            <a:ext cx="17526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en-US" dirty="0"/>
              <a:t>R1-1721114</a:t>
            </a:r>
            <a:endParaRPr lang="en-US" altLang="ko-KR" b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제목 1"/>
          <p:cNvSpPr txBox="1">
            <a:spLocks noChangeArrowheads="1"/>
          </p:cNvSpPr>
          <p:nvPr/>
        </p:nvSpPr>
        <p:spPr bwMode="auto">
          <a:xfrm>
            <a:off x="457200" y="274638"/>
            <a:ext cx="8229600" cy="563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en-US" altLang="en-US" sz="4000" dirty="0">
                <a:latin typeface="Calibri" panose="020F0502020204030204" pitchFamily="34" charset="0"/>
                <a:ea typeface="Malgun Gothic" panose="020B0503020000020004" pitchFamily="34" charset="-127"/>
                <a:sym typeface="+mn-ea"/>
              </a:rPr>
              <a:t>Background </a:t>
            </a:r>
            <a:r>
              <a:rPr lang="en-US" altLang="en-US" sz="4000" dirty="0" smtClean="0">
                <a:latin typeface="Calibri" panose="020F0502020204030204" pitchFamily="34" charset="0"/>
                <a:ea typeface="Malgun Gothic" panose="020B0503020000020004" pitchFamily="34" charset="-127"/>
              </a:rPr>
              <a:t> </a:t>
            </a:r>
            <a:endParaRPr lang="en-US" altLang="en-US" sz="4000" dirty="0"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sp>
        <p:nvSpPr>
          <p:cNvPr id="5122" name="내용 개체 틀 2"/>
          <p:cNvSpPr txBox="1"/>
          <p:nvPr/>
        </p:nvSpPr>
        <p:spPr>
          <a:xfrm>
            <a:off x="226695" y="1143000"/>
            <a:ext cx="8601075" cy="5410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1" indent="-342900" algn="just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cs typeface="+mn-ea"/>
                <a:sym typeface="+mn-ea"/>
              </a:rPr>
              <a:t>To support early PUSCH transmission, more MPDCCH overhead is expected. </a:t>
            </a:r>
          </a:p>
          <a:p>
            <a:pPr marL="800100" lvl="2" indent="-342900" algn="just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cs typeface="+mn-ea"/>
                <a:sym typeface="+mn-ea"/>
              </a:rPr>
              <a:t>For sub-PRB resource allocation,  it is hard </a:t>
            </a:r>
            <a:r>
              <a:rPr lang="en-US" altLang="zh-CN" sz="2400" dirty="0">
                <a:cs typeface="+mn-ea"/>
                <a:sym typeface="+mn-ea"/>
              </a:rPr>
              <a:t>to </a:t>
            </a:r>
            <a:r>
              <a:rPr lang="en-US" altLang="zh-CN" sz="2400" dirty="0" smtClean="0">
                <a:cs typeface="+mn-ea"/>
                <a:sym typeface="+mn-ea"/>
              </a:rPr>
              <a:t>afford the MPDCCH overhead for early PUSCH transmission.</a:t>
            </a:r>
          </a:p>
          <a:p>
            <a:pPr marL="342900" lvl="1" indent="-342900" algn="just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cs typeface="+mn-ea"/>
                <a:sym typeface="+mn-ea"/>
              </a:rPr>
              <a:t>No additional UE complexity is expected with the same DCI size as in USS with a different RNTI for group common DCI for early termination of multiple </a:t>
            </a:r>
            <a:r>
              <a:rPr lang="en-US" altLang="zh-CN" sz="2400" smtClean="0">
                <a:cs typeface="+mn-ea"/>
                <a:sym typeface="+mn-ea"/>
              </a:rPr>
              <a:t>UEs.</a:t>
            </a:r>
            <a:endParaRPr lang="en-US" altLang="zh-CN" sz="2400" dirty="0" smtClean="0">
              <a:cs typeface="+mn-ea"/>
              <a:sym typeface="+mn-ea"/>
            </a:endParaRP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제목 1"/>
          <p:cNvSpPr txBox="1">
            <a:spLocks noChangeArrowheads="1"/>
          </p:cNvSpPr>
          <p:nvPr/>
        </p:nvSpPr>
        <p:spPr bwMode="auto">
          <a:xfrm>
            <a:off x="457200" y="274638"/>
            <a:ext cx="8229600" cy="563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en-US" altLang="ko-KR" sz="4000" dirty="0" smtClean="0">
                <a:latin typeface="Calibri" panose="020F0502020204030204" pitchFamily="34" charset="0"/>
              </a:rPr>
              <a:t>Proposal</a:t>
            </a:r>
            <a:endParaRPr lang="ko-KR" altLang="en-US" sz="4000" dirty="0">
              <a:latin typeface="Calibri" panose="020F0502020204030204" pitchFamily="34" charset="0"/>
            </a:endParaRPr>
          </a:p>
        </p:txBody>
      </p:sp>
      <p:sp>
        <p:nvSpPr>
          <p:cNvPr id="7170" name="내용 개체 틀 2"/>
          <p:cNvSpPr txBox="1">
            <a:spLocks noChangeArrowheads="1"/>
          </p:cNvSpPr>
          <p:nvPr/>
        </p:nvSpPr>
        <p:spPr bwMode="auto">
          <a:xfrm>
            <a:off x="304800" y="1219200"/>
            <a:ext cx="8305800" cy="541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At </a:t>
            </a:r>
            <a:r>
              <a:rPr lang="en-US" sz="2000" dirty="0"/>
              <a:t>least for CE Mode B, f</a:t>
            </a:r>
            <a:r>
              <a:rPr lang="en-GB" sz="2000" dirty="0"/>
              <a:t>or early termination of PUSCH transmission, explicit HARQ-ACK feedback for multiple UEs carried in a common </a:t>
            </a:r>
            <a:r>
              <a:rPr lang="en-GB" sz="2000" dirty="0" smtClean="0"/>
              <a:t>DCI </a:t>
            </a:r>
            <a:r>
              <a:rPr lang="en-US" sz="2000" dirty="0"/>
              <a:t>with the same DCI size of format 6-0B is supported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  A new RNTI is configured to </a:t>
            </a:r>
            <a:r>
              <a:rPr lang="en-US" sz="2000" dirty="0" err="1"/>
              <a:t>efeMTC</a:t>
            </a:r>
            <a:r>
              <a:rPr lang="en-US" sz="2000" dirty="0"/>
              <a:t> UE for UL HARQ-ACK feedback.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   FFS on how to determine the fields in the new DCI: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Option </a:t>
            </a:r>
            <a:r>
              <a:rPr lang="en-US" sz="2000" dirty="0"/>
              <a:t>1: Configured by </a:t>
            </a:r>
            <a:r>
              <a:rPr lang="en-US" sz="2000" dirty="0" smtClean="0"/>
              <a:t>RRC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000" dirty="0"/>
              <a:t> </a:t>
            </a:r>
            <a:r>
              <a:rPr lang="en-US" sz="2000" dirty="0" smtClean="0"/>
              <a:t>Option</a:t>
            </a:r>
            <a:r>
              <a:rPr lang="en-US" sz="2000" dirty="0"/>
              <a:t>  2: based on allocated resource of PUSCH transmission.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000" dirty="0"/>
              <a:t>  Other solutions are not precluded 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 </a:t>
            </a:r>
            <a:r>
              <a:rPr lang="en-US" sz="2000" dirty="0"/>
              <a:t>FFS on the search space for the common DCI.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139</Words>
  <Application>Microsoft Office PowerPoint</Application>
  <PresentationFormat>On-screen Show (4:3)</PresentationFormat>
  <Paragraphs>19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Explicit HARQ-ACK feedback for multiple UEs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Feifei2</cp:lastModifiedBy>
  <cp:revision>1698</cp:revision>
  <dcterms:created xsi:type="dcterms:W3CDTF">2010-05-12T23:28:00Z</dcterms:created>
  <dcterms:modified xsi:type="dcterms:W3CDTF">2017-11-28T22:27:36Z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1280969395</vt:lpwstr>
  </property>
  <property fmtid="{D5CDD505-2E9C-101B-9397-08002B2CF9AE}" pid="3" name="KSOProductBuildVer">
    <vt:lpwstr>2052-10.8.0.6308</vt:lpwstr>
  </property>
  <property fmtid="{D5CDD505-2E9C-101B-9397-08002B2CF9AE}" pid="4" name="NSCPROP_SA">
    <vt:lpwstr>C:\Users\samsung\AppData\Local\Microsoft\Windows\Temporary Internet Files\Content.Outlook\M0X402C2\R1-17xxxxx WF on explicit HARQ-ACK feedback for multiple UEs.pptx</vt:lpwstr>
  </property>
  <property fmtid="{5C58129F-E5B8-477A-9B38-B3E54BFA04C8}" pid="2">
    <vt:lpwstr>A1FE6BE5614D44DC740DB04AE534AC306873A04519D8E4B3F4378548F042AE68</vt:lpwstr>
  </property>
</Properties>
</file>