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59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039" autoAdjust="0"/>
    <p:restoredTop sz="94660"/>
  </p:normalViewPr>
  <p:slideViewPr>
    <p:cSldViewPr>
      <p:cViewPr varScale="1">
        <p:scale>
          <a:sx n="110" d="100"/>
          <a:sy n="110" d="100"/>
        </p:scale>
        <p:origin x="2022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t>11/30/2017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11/30/2017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11/30/2017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11/30/2017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11/30/2017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11/30/2017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11/30/2017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11/30/2017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11/30/2017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11/30/2017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11/30/2017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11/30/2017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t>11/30/2017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76200" y="381000"/>
            <a:ext cx="86868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000" b="1" dirty="0"/>
              <a:t>3GPP TSG RAN WG1 #91		                	    	        R1-</a:t>
            </a:r>
            <a:r>
              <a:rPr lang="en-US" sz="2000" b="1" dirty="0" smtClean="0"/>
              <a:t>1721665</a:t>
            </a:r>
            <a:endParaRPr lang="en-US" sz="2000" dirty="0"/>
          </a:p>
          <a:p>
            <a:r>
              <a:rPr lang="en-US" sz="2000" b="1" dirty="0"/>
              <a:t>Reno, USA, November 27th – December 1st, 2017</a:t>
            </a:r>
          </a:p>
          <a:p>
            <a:r>
              <a:rPr kumimoji="1" lang="en-US" altLang="ja-JP" sz="2000" b="1" dirty="0"/>
              <a:t>Agenda item: </a:t>
            </a:r>
            <a:r>
              <a:rPr kumimoji="1" lang="en-US" altLang="ja-JP" sz="2000" b="1" dirty="0" smtClean="0"/>
              <a:t>7.2.2.4</a:t>
            </a:r>
            <a:endParaRPr kumimoji="1" lang="ja-JP" altLang="en-US" sz="20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381000" y="2209800"/>
            <a:ext cx="8382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/>
              <a:t>WF for </a:t>
            </a:r>
            <a:r>
              <a:rPr lang="en-US" sz="4000" dirty="0" smtClean="0"/>
              <a:t>BFR Candidate Beam Selection</a:t>
            </a:r>
            <a:endParaRPr lang="en-US" sz="4000" dirty="0"/>
          </a:p>
        </p:txBody>
      </p:sp>
      <p:sp>
        <p:nvSpPr>
          <p:cNvPr id="3" name="TextBox 2"/>
          <p:cNvSpPr txBox="1"/>
          <p:nvPr/>
        </p:nvSpPr>
        <p:spPr>
          <a:xfrm>
            <a:off x="266700" y="4148792"/>
            <a:ext cx="86868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Huawei, HiSilicon, Mediatek, LGE, Intel, NEC, Lenovo, Motorola Mobility, Spreadtrum, ATT, Fujitsu, </a:t>
            </a:r>
            <a:r>
              <a:rPr lang="en-US" sz="2800" dirty="0" smtClean="0"/>
              <a:t>Sharp, Ericsson, [interdigital</a:t>
            </a:r>
            <a:r>
              <a:rPr lang="en-US" sz="2800" dirty="0" smtClean="0"/>
              <a:t>], [Samsung], [NTT Docomo</a:t>
            </a:r>
            <a:r>
              <a:rPr lang="en-US" sz="2800" dirty="0" smtClean="0"/>
              <a:t>] 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057811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 and Proposal</a:t>
            </a:r>
            <a:endParaRPr lang="ru-R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646237"/>
            <a:ext cx="9144000" cy="5211763"/>
          </a:xfrm>
        </p:spPr>
        <p:txBody>
          <a:bodyPr>
            <a:noAutofit/>
          </a:bodyPr>
          <a:lstStyle/>
          <a:p>
            <a:r>
              <a:rPr lang="en-GB" sz="2400" dirty="0" smtClean="0">
                <a:latin typeface="Calibri Light" panose="020F0302020204030204" pitchFamily="34" charset="0"/>
              </a:rPr>
              <a:t>Background</a:t>
            </a:r>
          </a:p>
          <a:p>
            <a:pPr lvl="1"/>
            <a:r>
              <a:rPr lang="en-GB" sz="2400" dirty="0" smtClean="0">
                <a:latin typeface="Calibri Light" panose="020F0302020204030204" pitchFamily="34" charset="0"/>
              </a:rPr>
              <a:t>With </a:t>
            </a:r>
            <a:r>
              <a:rPr lang="en-GB" sz="2400" dirty="0">
                <a:latin typeface="Calibri Light" panose="020F0302020204030204" pitchFamily="34" charset="0"/>
              </a:rPr>
              <a:t>BLER as the BFD </a:t>
            </a:r>
            <a:r>
              <a:rPr lang="en-GB" sz="2400" dirty="0" smtClean="0">
                <a:latin typeface="Calibri Light" panose="020F0302020204030204" pitchFamily="34" charset="0"/>
              </a:rPr>
              <a:t>metric</a:t>
            </a:r>
            <a:r>
              <a:rPr lang="en-GB" sz="2400" dirty="0">
                <a:latin typeface="Calibri Light" panose="020F0302020204030204" pitchFamily="34" charset="0"/>
              </a:rPr>
              <a:t>, L1-RSRP as the NBI </a:t>
            </a:r>
            <a:r>
              <a:rPr lang="en-GB" sz="2400" dirty="0" smtClean="0">
                <a:latin typeface="Calibri Light" panose="020F0302020204030204" pitchFamily="34" charset="0"/>
              </a:rPr>
              <a:t>metric</a:t>
            </a:r>
            <a:r>
              <a:rPr lang="en-GB" sz="2400" dirty="0">
                <a:latin typeface="Calibri Light" panose="020F0302020204030204" pitchFamily="34" charset="0"/>
              </a:rPr>
              <a:t>, </a:t>
            </a:r>
            <a:r>
              <a:rPr lang="en-GB" sz="2400" dirty="0" smtClean="0">
                <a:latin typeface="Calibri Light" panose="020F0302020204030204" pitchFamily="34" charset="0"/>
              </a:rPr>
              <a:t>the old beam that triggers the BLER failure may very well be selected as a new identified beam because it satisfies the L1-RSRP metric.</a:t>
            </a:r>
          </a:p>
          <a:p>
            <a:pPr lvl="1"/>
            <a:r>
              <a:rPr lang="en-GB" sz="2400" dirty="0" smtClean="0">
                <a:latin typeface="Calibri Light" panose="020F0302020204030204" pitchFamily="34" charset="0"/>
              </a:rPr>
              <a:t>Potential Issues</a:t>
            </a:r>
          </a:p>
          <a:p>
            <a:pPr lvl="2"/>
            <a:r>
              <a:rPr lang="en-GB" dirty="0" smtClean="0">
                <a:latin typeface="Calibri Light" panose="020F0302020204030204" pitchFamily="34" charset="0"/>
              </a:rPr>
              <a:t>Unnecessary false alarm for serving cell</a:t>
            </a:r>
          </a:p>
          <a:p>
            <a:pPr lvl="2"/>
            <a:r>
              <a:rPr lang="en-GB" dirty="0" smtClean="0">
                <a:latin typeface="Calibri Light" panose="020F0302020204030204" pitchFamily="34" charset="0"/>
              </a:rPr>
              <a:t>Unnecessary interference for adjacent cells</a:t>
            </a:r>
          </a:p>
          <a:p>
            <a:pPr lvl="2"/>
            <a:r>
              <a:rPr lang="en-GB" dirty="0" smtClean="0">
                <a:latin typeface="Calibri Light" panose="020F0302020204030204" pitchFamily="34" charset="0"/>
              </a:rPr>
              <a:t>Unnecessary power draining for user equipment</a:t>
            </a:r>
          </a:p>
          <a:p>
            <a:r>
              <a:rPr lang="en-GB" sz="2400" b="1" dirty="0" smtClean="0">
                <a:latin typeface="Calibri Light" panose="020F0302020204030204" pitchFamily="34" charset="0"/>
              </a:rPr>
              <a:t>Proposal</a:t>
            </a:r>
            <a:r>
              <a:rPr lang="en-GB" sz="2400" dirty="0" smtClean="0">
                <a:latin typeface="Calibri Light" panose="020F0302020204030204" pitchFamily="34" charset="0"/>
              </a:rPr>
              <a:t>: If one or more candidate beams other than a previous serving beam satisfy new beam identification threshold, a</a:t>
            </a:r>
            <a:r>
              <a:rPr lang="en-US" sz="2400" dirty="0" smtClean="0">
                <a:latin typeface="Calibri Light" panose="020F0302020204030204" pitchFamily="34" charset="0"/>
              </a:rPr>
              <a:t> UE shall not choose the previous serving beam as a new identified beam for beam failure recovery, before the Beam-Failure-Recovery-Timer expires.</a:t>
            </a:r>
          </a:p>
        </p:txBody>
      </p:sp>
    </p:spTree>
    <p:extLst>
      <p:ext uri="{BB962C8B-B14F-4D97-AF65-F5344CB8AC3E}">
        <p14:creationId xmlns:p14="http://schemas.microsoft.com/office/powerpoint/2010/main" val="342884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5002</TotalTime>
  <Words>154</Words>
  <Application>Microsoft Office PowerPoint</Application>
  <PresentationFormat>On-screen Show (4:3)</PresentationFormat>
  <Paragraphs>13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ＭＳ Ｐゴシック</vt:lpstr>
      <vt:lpstr>Arial</vt:lpstr>
      <vt:lpstr>Calibri</vt:lpstr>
      <vt:lpstr>Calibri Light</vt:lpstr>
      <vt:lpstr>Office Theme</vt:lpstr>
      <vt:lpstr>PowerPoint Presentation</vt:lpstr>
      <vt:lpstr>Background and 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Rel.14 eFD-MIMO WID Progress Plan</dc:title>
  <dc:creator>Eko Onggosanusi</dc:creator>
  <cp:lastModifiedBy>Pengfei Xia</cp:lastModifiedBy>
  <cp:revision>257</cp:revision>
  <dcterms:created xsi:type="dcterms:W3CDTF">2016-03-24T01:14:08Z</dcterms:created>
  <dcterms:modified xsi:type="dcterms:W3CDTF">2017-12-01T04:32:17Z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1512101118</vt:lpwstr>
  </property>
</Properties>
</file>