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5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556" autoAdjust="0"/>
  </p:normalViewPr>
  <p:slideViewPr>
    <p:cSldViewPr snapToGrid="0" snapToObjects="1" showGuides="1">
      <p:cViewPr varScale="1">
        <p:scale>
          <a:sx n="85" d="100"/>
          <a:sy n="85" d="100"/>
        </p:scale>
        <p:origin x="-1301" y="-77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WF on UE Capability Report for PT-RS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Samsung, ZTE, </a:t>
            </a:r>
            <a:r>
              <a:rPr lang="en-US" dirty="0" err="1" smtClean="0"/>
              <a:t>Sanechips</a:t>
            </a:r>
            <a:r>
              <a:rPr lang="en-US" dirty="0" smtClean="0"/>
              <a:t>, vivo, Intel, NEC, LG, IITH, </a:t>
            </a:r>
            <a:r>
              <a:rPr lang="en-US" dirty="0" err="1" smtClean="0"/>
              <a:t>CEWiT</a:t>
            </a:r>
            <a:r>
              <a:rPr lang="en-US" dirty="0" smtClean="0"/>
              <a:t>, IITM, </a:t>
            </a:r>
            <a:r>
              <a:rPr lang="en-US" dirty="0" err="1" smtClean="0"/>
              <a:t>Tejas</a:t>
            </a:r>
            <a:r>
              <a:rPr lang="en-US" dirty="0" smtClean="0"/>
              <a:t> </a:t>
            </a:r>
            <a:r>
              <a:rPr lang="en-US" dirty="0" err="1" smtClean="0"/>
              <a:t>Neworks</a:t>
            </a:r>
            <a:r>
              <a:rPr lang="en-US" dirty="0"/>
              <a:t>, </a:t>
            </a:r>
            <a:r>
              <a:rPr lang="en-US" dirty="0" err="1" smtClean="0"/>
              <a:t>Spreadtrum</a:t>
            </a:r>
            <a:r>
              <a:rPr lang="en-US" dirty="0" smtClean="0"/>
              <a:t>, HW, </a:t>
            </a:r>
            <a:r>
              <a:rPr lang="en-US" dirty="0" err="1" smtClean="0"/>
              <a:t>HiSi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 dirty="0" smtClean="0">
                <a:solidFill>
                  <a:srgbClr val="000000"/>
                </a:solidFill>
              </a:rPr>
              <a:t>R1-1721536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111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</a:t>
            </a:r>
            <a:r>
              <a:rPr lang="en-GB" sz="2400" b="1" dirty="0"/>
              <a:t>9</a:t>
            </a:r>
            <a:r>
              <a:rPr lang="en-GB" sz="2400" b="1" dirty="0" smtClean="0"/>
              <a:t>1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7.2.3.4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3790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Backgound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UE capability </a:t>
            </a:r>
            <a:r>
              <a:rPr lang="en-US" sz="2000" dirty="0" err="1"/>
              <a:t>signalling</a:t>
            </a:r>
            <a:r>
              <a:rPr lang="en-US" sz="2000" dirty="0"/>
              <a:t> of thresholds</a:t>
            </a:r>
          </a:p>
          <a:p>
            <a:pPr lvl="1"/>
            <a:r>
              <a:rPr lang="en-US" sz="2000" dirty="0"/>
              <a:t>A UE capability signals a recommended {</a:t>
            </a:r>
            <a:r>
              <a:rPr lang="en-US" sz="2000" b="1" dirty="0"/>
              <a:t>M</a:t>
            </a:r>
            <a:r>
              <a:rPr lang="en-US" sz="2000" dirty="0"/>
              <a:t>,</a:t>
            </a:r>
            <a:r>
              <a:rPr lang="en-US" sz="2000" b="1" dirty="0"/>
              <a:t>R</a:t>
            </a:r>
            <a:r>
              <a:rPr lang="en-US" sz="2000" dirty="0"/>
              <a:t>} for UL and DL respectively</a:t>
            </a:r>
          </a:p>
          <a:p>
            <a:pPr lvl="2"/>
            <a:r>
              <a:rPr lang="en-US" dirty="0">
                <a:solidFill>
                  <a:schemeClr val="accent2"/>
                </a:solidFill>
              </a:rPr>
              <a:t>The recommended {M, R} are expected to the larger than the predefined values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6566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1423"/>
            <a:ext cx="8229600" cy="5651433"/>
          </a:xfrm>
        </p:spPr>
        <p:txBody>
          <a:bodyPr>
            <a:normAutofit lnSpcReduction="10000"/>
          </a:bodyPr>
          <a:lstStyle/>
          <a:p>
            <a:pPr lvl="0"/>
            <a:r>
              <a:rPr lang="en-GB" dirty="0" smtClean="0"/>
              <a:t>If </a:t>
            </a:r>
            <a:r>
              <a:rPr lang="en-GB" dirty="0"/>
              <a:t>UE reports capability of recommended {</a:t>
            </a:r>
            <a:r>
              <a:rPr lang="en-GB" b="1" dirty="0"/>
              <a:t>M,R</a:t>
            </a:r>
            <a:r>
              <a:rPr lang="en-GB" dirty="0"/>
              <a:t>} for UL and DL, it </a:t>
            </a:r>
            <a:r>
              <a:rPr lang="en-GB" dirty="0" smtClean="0"/>
              <a:t>can </a:t>
            </a:r>
            <a:r>
              <a:rPr lang="en-GB" dirty="0"/>
              <a:t>report </a:t>
            </a:r>
            <a:r>
              <a:rPr lang="en-GB" dirty="0" smtClean="0"/>
              <a:t>{</a:t>
            </a:r>
            <a:r>
              <a:rPr lang="en-GB" b="1" dirty="0"/>
              <a:t>M,R</a:t>
            </a:r>
            <a:r>
              <a:rPr lang="en-GB" dirty="0"/>
              <a:t>} </a:t>
            </a:r>
            <a:r>
              <a:rPr lang="en-GB" dirty="0" smtClean="0"/>
              <a:t>per </a:t>
            </a:r>
            <a:r>
              <a:rPr lang="en-GB" dirty="0"/>
              <a:t>SCS, </a:t>
            </a:r>
            <a:r>
              <a:rPr lang="en-GB" dirty="0" smtClean="0">
                <a:solidFill>
                  <a:srgbClr val="FF0000"/>
                </a:solidFill>
              </a:rPr>
              <a:t>corresponding </a:t>
            </a:r>
            <a:r>
              <a:rPr lang="en-GB" dirty="0">
                <a:solidFill>
                  <a:srgbClr val="FF0000"/>
                </a:solidFill>
              </a:rPr>
              <a:t>to the maximum modulation order UE can support</a:t>
            </a:r>
            <a:r>
              <a:rPr lang="en-GB" dirty="0"/>
              <a:t>.</a:t>
            </a:r>
            <a:endParaRPr lang="en-GB" dirty="0" smtClean="0"/>
          </a:p>
          <a:p>
            <a:pPr lvl="0"/>
            <a:r>
              <a:rPr lang="en-GB" dirty="0" smtClean="0"/>
              <a:t>For </a:t>
            </a:r>
            <a:r>
              <a:rPr lang="en-GB" dirty="0"/>
              <a:t>the benchmark </a:t>
            </a:r>
            <a:r>
              <a:rPr lang="en-GB" dirty="0" smtClean="0"/>
              <a:t>SCS, UE reports full value of </a:t>
            </a:r>
            <a:r>
              <a:rPr lang="en-GB" dirty="0"/>
              <a:t>{</a:t>
            </a:r>
            <a:r>
              <a:rPr lang="en-GB" b="1" dirty="0"/>
              <a:t>M,R</a:t>
            </a:r>
            <a:r>
              <a:rPr lang="en-GB" dirty="0"/>
              <a:t>}</a:t>
            </a:r>
            <a:r>
              <a:rPr lang="en-GB" dirty="0" smtClean="0"/>
              <a:t> </a:t>
            </a:r>
            <a:r>
              <a:rPr lang="en-GB" dirty="0"/>
              <a:t>and </a:t>
            </a:r>
            <a:r>
              <a:rPr lang="en-GB" dirty="0" smtClean="0"/>
              <a:t>for other SCS, UE reports offset </a:t>
            </a:r>
            <a:r>
              <a:rPr lang="en-GB" dirty="0"/>
              <a:t>values of {</a:t>
            </a:r>
            <a:r>
              <a:rPr lang="en-GB" b="1" dirty="0"/>
              <a:t>M,R</a:t>
            </a:r>
            <a:r>
              <a:rPr lang="en-GB" dirty="0"/>
              <a:t>} against benchmark </a:t>
            </a:r>
            <a:r>
              <a:rPr lang="en-GB" dirty="0" smtClean="0"/>
              <a:t>SCS.</a:t>
            </a:r>
          </a:p>
          <a:p>
            <a:pPr lvl="0"/>
            <a:r>
              <a:rPr lang="en-GB" dirty="0" smtClean="0"/>
              <a:t>If N and </a:t>
            </a:r>
            <a:r>
              <a:rPr lang="en-GB" dirty="0" smtClean="0"/>
              <a:t>M </a:t>
            </a:r>
            <a:r>
              <a:rPr lang="en-GB" dirty="0" smtClean="0"/>
              <a:t>bits are used for thresholds of frequency and time association tables, respectively, for the benchmark SCS, ceil(N/2)+1 </a:t>
            </a:r>
            <a:r>
              <a:rPr lang="en-GB" dirty="0"/>
              <a:t>and </a:t>
            </a:r>
            <a:r>
              <a:rPr lang="en-GB" dirty="0" smtClean="0"/>
              <a:t>ceil(M/2</a:t>
            </a:r>
            <a:r>
              <a:rPr lang="en-GB" dirty="0"/>
              <a:t>)+1 bits </a:t>
            </a:r>
            <a:r>
              <a:rPr lang="en-GB" dirty="0" smtClean="0"/>
              <a:t>are used for other SCS.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771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862</TotalTime>
  <Words>184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UE Capability Report for PT-RS</vt:lpstr>
      <vt:lpstr>Backgound</vt:lpstr>
      <vt:lpstr>Proposal</vt:lpstr>
    </vt:vector>
  </TitlesOfParts>
  <Company>DOCOMO Innovations,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Yinan Qi</cp:lastModifiedBy>
  <cp:revision>89</cp:revision>
  <dcterms:created xsi:type="dcterms:W3CDTF">2016-11-14T18:00:12Z</dcterms:created>
  <dcterms:modified xsi:type="dcterms:W3CDTF">2017-11-29T17:04:51Z</dcterms:modified>
</cp:coreProperties>
</file>