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96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nli" initials="y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4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1531" y="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469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Power Control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91 			          </a:t>
            </a:r>
            <a:r>
              <a:rPr lang="en-US" altLang="zh-CN" sz="2000" dirty="0" smtClean="0"/>
              <a:t>R1-1721480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6.1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Intel, Nokia, NSB, NEC, </a:t>
            </a:r>
            <a:r>
              <a:rPr lang="en-US" altLang="it-IT" sz="2400" dirty="0" err="1" smtClean="0"/>
              <a:t>Spreadtrum</a:t>
            </a:r>
            <a:r>
              <a:rPr lang="en-US" altLang="it-IT" sz="2400" dirty="0" smtClean="0"/>
              <a:t>, OPPO,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ZTE, </a:t>
            </a:r>
            <a:r>
              <a:rPr lang="en-US" altLang="it-IT" sz="2400" dirty="0" err="1" smtClean="0"/>
              <a:t>Sanechip</a:t>
            </a:r>
            <a:r>
              <a:rPr lang="en-US" altLang="it-IT" sz="2400" dirty="0" smtClean="0"/>
              <a:t>, [Ericsson], </a:t>
            </a:r>
            <a:r>
              <a:rPr lang="en-US" altLang="it-IT" sz="2400" dirty="0" smtClean="0"/>
              <a:t>Qualcomm</a:t>
            </a:r>
            <a:r>
              <a:rPr lang="en-US" altLang="it-IT" sz="2400" dirty="0" smtClean="0"/>
              <a:t>, MediaTek, Samsung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685925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RAN4 has sent an LS (R1-1719324) on the UE transient time for the power change as shown in the following table. This transient time only takes power change into account, and other factors such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as antenna switching, frequency hopping which require PLL retuning, beam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switching are not included.</a:t>
            </a:r>
          </a:p>
          <a:p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860696"/>
              </p:ext>
            </p:extLst>
          </p:nvPr>
        </p:nvGraphicFramePr>
        <p:xfrm>
          <a:off x="2320505" y="3175496"/>
          <a:ext cx="4102376" cy="83749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58945"/>
                <a:gridCol w="1079853"/>
                <a:gridCol w="863578"/>
              </a:tblGrid>
              <a:tr h="418745">
                <a:tc>
                  <a:txBody>
                    <a:bodyPr/>
                    <a:lstStyle/>
                    <a:p>
                      <a:endParaRPr lang="zh-CN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4187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ON-to-ON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 µs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 µs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14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SCS 120kHz, a UE shall not expect the gNB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to schedule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uplink channels/signals that requires the UE to change its power twice within 3 continuous symbols.</a:t>
            </a:r>
            <a:endParaRPr lang="zh-CN" altLang="zh-CN" sz="14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25905</TotalTime>
  <Words>133</Words>
  <Application>Microsoft Office PowerPoint</Application>
  <PresentationFormat>On-screen Show (4:3)</PresentationFormat>
  <Paragraphs>23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Wingdings</vt:lpstr>
      <vt:lpstr>FinalPowerpoint</vt:lpstr>
      <vt:lpstr>Custom Design</vt:lpstr>
      <vt:lpstr>1_Custom Design</vt:lpstr>
      <vt:lpstr>WF on Power Control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2451</cp:revision>
  <dcterms:created xsi:type="dcterms:W3CDTF">2007-12-19T20:51:45Z</dcterms:created>
  <dcterms:modified xsi:type="dcterms:W3CDTF">2017-11-29T08:02:22Z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53126a33-c07e-40b1-bdc7-217d320b2eb5</vt:lpwstr>
  </property>
  <property fmtid="{D5CDD505-2E9C-101B-9397-08002B2CF9AE}" pid="5" name="CTP_TimeStamp">
    <vt:lpwstr>2017-11-29 08:02:22Z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CTP_PUBLIC</vt:lpwstr>
  </property>
</Properties>
</file>