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302" r:id="rId3"/>
    <p:sldId id="300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7" autoAdjust="0"/>
    <p:restoredTop sz="96779" autoAdjust="0"/>
  </p:normalViewPr>
  <p:slideViewPr>
    <p:cSldViewPr>
      <p:cViewPr varScale="1">
        <p:scale>
          <a:sx n="87" d="100"/>
          <a:sy n="87" d="100"/>
        </p:scale>
        <p:origin x="-73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11/30/2017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two-port Transmit </a:t>
            </a:r>
            <a:r>
              <a:rPr lang="en-US" altLang="zh-CN" dirty="0" smtClean="0"/>
              <a:t>D</a:t>
            </a:r>
            <a:r>
              <a:rPr lang="en-US" altLang="en-US" dirty="0" smtClean="0"/>
              <a:t>iversity design for PSCCH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Huawei, HiSilicon,…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80875"/>
            <a:ext cx="86868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3GPP TSG RAN WG1 Meeting #91					</a:t>
            </a:r>
            <a:r>
              <a:rPr lang="en-US" altLang="ko-KR" sz="1800" b="1" dirty="0" smtClean="0"/>
              <a:t>R1-1721256</a:t>
            </a:r>
            <a:endParaRPr lang="en-US" altLang="ko-KR" sz="1800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Reno, USA, November 27-December 1, 2017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ko-KR" sz="1800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Agenda item – 6.2.3.3.1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ko-KR" sz="4000" smtClean="0">
                <a:cs typeface="Times New Roman" pitchFamily="18" charset="0"/>
              </a:rPr>
              <a:t>Background</a:t>
            </a:r>
            <a:endParaRPr lang="ko-KR" altLang="en-US" sz="4000" smtClean="0">
              <a:cs typeface="Times New Roman" pitchFamily="18" charset="0"/>
            </a:endParaRPr>
          </a:p>
        </p:txBody>
      </p:sp>
      <p:sp>
        <p:nvSpPr>
          <p:cNvPr id="4099" name="내용 개체 틀 2"/>
          <p:cNvSpPr>
            <a:spLocks noGrp="1"/>
          </p:cNvSpPr>
          <p:nvPr>
            <p:ph idx="4294967295"/>
          </p:nvPr>
        </p:nvSpPr>
        <p:spPr>
          <a:xfrm>
            <a:off x="482600" y="990600"/>
            <a:ext cx="8382000" cy="5334000"/>
          </a:xfrm>
        </p:spPr>
        <p:txBody>
          <a:bodyPr/>
          <a:lstStyle/>
          <a:p>
            <a:r>
              <a:rPr lang="en-US" altLang="zh-CN" sz="2000" dirty="0" smtClean="0"/>
              <a:t>At the RAN1 #90, the following agreements for </a:t>
            </a:r>
            <a:r>
              <a:rPr lang="en-US" altLang="zh-CN" sz="2000" dirty="0" err="1" smtClean="0"/>
              <a:t>TxD</a:t>
            </a:r>
            <a:r>
              <a:rPr lang="en-US" altLang="zh-CN" sz="2000" dirty="0" smtClean="0"/>
              <a:t> on PSCCH were reached:</a:t>
            </a:r>
            <a:endParaRPr lang="zh-CN" altLang="zh-CN" sz="2000" dirty="0" smtClean="0"/>
          </a:p>
          <a:p>
            <a:pPr lvl="0"/>
            <a:r>
              <a:rPr lang="en-US" altLang="zh-CN" sz="2000" i="1" dirty="0" smtClean="0"/>
              <a:t>For PSCCH, small delay CDD can be used on PSCCH</a:t>
            </a:r>
            <a:endParaRPr lang="zh-CN" altLang="zh-CN" sz="2000" dirty="0" smtClean="0"/>
          </a:p>
          <a:p>
            <a:pPr lvl="1"/>
            <a:r>
              <a:rPr lang="en-US" altLang="zh-CN" sz="1800" i="1" dirty="0" smtClean="0"/>
              <a:t>FFS whether the cyclic delay value is specified or left for UE implementation</a:t>
            </a:r>
          </a:p>
          <a:p>
            <a:pPr lvl="1"/>
            <a:endParaRPr lang="en-US" altLang="zh-CN" sz="1800" i="1" dirty="0" smtClean="0"/>
          </a:p>
          <a:p>
            <a:pPr lvl="1"/>
            <a:endParaRPr lang="en-US" altLang="zh-CN" sz="1800" i="1" dirty="0" smtClean="0"/>
          </a:p>
          <a:p>
            <a:pPr lvl="1"/>
            <a:endParaRPr lang="zh-CN" altLang="zh-CN" sz="1800" dirty="0" smtClean="0"/>
          </a:p>
        </p:txBody>
      </p:sp>
      <p:sp>
        <p:nvSpPr>
          <p:cNvPr id="5124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5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6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7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8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9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0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1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2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3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4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5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6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7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8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9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40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41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42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43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ru-RU" dirty="0"/>
          </a:p>
        </p:txBody>
      </p:sp>
      <p:sp>
        <p:nvSpPr>
          <p:cNvPr id="16" name="内容占位符 15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25963"/>
          </a:xfrm>
        </p:spPr>
        <p:txBody>
          <a:bodyPr/>
          <a:lstStyle/>
          <a:p>
            <a:pPr lvl="0"/>
            <a:r>
              <a:rPr lang="en-GB" altLang="zh-CN" dirty="0" smtClean="0"/>
              <a:t>For PSCCH using small delay CDD, </a:t>
            </a:r>
            <a:r>
              <a:rPr lang="en-GB" altLang="zh-CN" dirty="0" err="1" smtClean="0"/>
              <a:t>downselect</a:t>
            </a:r>
            <a:r>
              <a:rPr lang="en-GB" altLang="zh-CN" dirty="0" smtClean="0"/>
              <a:t> </a:t>
            </a:r>
            <a:r>
              <a:rPr lang="en-US" altLang="zh-CN" dirty="0" smtClean="0"/>
              <a:t>one</a:t>
            </a:r>
            <a:r>
              <a:rPr lang="en-GB" altLang="zh-CN" dirty="0" smtClean="0"/>
              <a:t> among the following options:</a:t>
            </a:r>
          </a:p>
          <a:p>
            <a:pPr lvl="1"/>
            <a:r>
              <a:rPr lang="en-GB" altLang="zh-CN" dirty="0" smtClean="0"/>
              <a:t>Option 1: </a:t>
            </a:r>
            <a:r>
              <a:rPr lang="en-US" altLang="zh-CN" dirty="0" smtClean="0"/>
              <a:t>An upper bound and a lower bound of the used cyclic delay value are (pre)-configured.</a:t>
            </a:r>
          </a:p>
          <a:p>
            <a:pPr lvl="2"/>
            <a:r>
              <a:rPr lang="en-US" altLang="zh-CN" dirty="0" smtClean="0"/>
              <a:t>FFS whether finer </a:t>
            </a:r>
            <a:r>
              <a:rPr lang="en-US" altLang="zh-CN" dirty="0" err="1" smtClean="0"/>
              <a:t>granuality</a:t>
            </a:r>
            <a:r>
              <a:rPr lang="en-US" altLang="zh-CN" dirty="0" smtClean="0"/>
              <a:t> within the range are configured with the condition of the UE absolute speed</a:t>
            </a:r>
            <a:endParaRPr lang="en-GB" altLang="zh-CN" dirty="0" smtClean="0"/>
          </a:p>
          <a:p>
            <a:pPr lvl="1"/>
            <a:r>
              <a:rPr lang="en-US" altLang="zh-CN" dirty="0" smtClean="0"/>
              <a:t>Option 2: The exact cyclic delay value is (pre)-configured.</a:t>
            </a:r>
          </a:p>
          <a:p>
            <a:pPr lvl="1"/>
            <a:r>
              <a:rPr lang="en-US" altLang="zh-CN" dirty="0" smtClean="0"/>
              <a:t>Option 3: UE implementation</a:t>
            </a:r>
            <a:endParaRPr lang="en-GB" altLang="zh-CN" dirty="0" smtClean="0"/>
          </a:p>
        </p:txBody>
      </p:sp>
    </p:spTree>
    <p:extLst>
      <p:ext uri="{BB962C8B-B14F-4D97-AF65-F5344CB8AC3E}">
        <p14:creationId xmlns:p14="http://schemas.microsoft.com/office/powerpoint/2010/main" xmlns="" val="340020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</Words>
  <Application>Microsoft Office PowerPoint</Application>
  <PresentationFormat>全屏显示(4:3)</PresentationFormat>
  <Paragraphs>18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two-port Transmit Diversity design for PSCCH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2017-11-30T16:14:05Z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1e659312-ef3e-4cad-b687-93b6cd6b046f</vt:lpwstr>
  </property>
  <property fmtid="{D5CDD505-2E9C-101B-9397-08002B2CF9AE}" pid="3" name="CTP_TimeStamp">
    <vt:lpwstr>2016-11-16 08:46:37Z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(3)O1lTB74Jg3VEHrR3rALxGadLI+6f4ABjUtKBApWN+nzNT93bPRa08+l/tqXbKrdQuJJn87El
M21q++6SCSObCjLdkw22LGBx9pUS5mb+OBeDYwm1Rngn9Q/rgjVMkRjxVBdH6LccadCgDJK/
UauzB+U+x61Xaj1yBSNusMbzl5tGPWPKCOekNqWlX9BekOt+C+m+SelSlo5HnuCCMVXxG6M9
Nryd5SdffZWACFLCBO</vt:lpwstr>
  </property>
  <property fmtid="{D5CDD505-2E9C-101B-9397-08002B2CF9AE}" pid="9" name="_2015_ms_pID_7253431">
    <vt:lpwstr>AMQZbpkbLzyAEGn/cOtb8/4jTF4zaoAThDZyrpARJuWAdRHvjBoWrx
SdIkgEuR8faQ5nT/5fIyVqstB/9Csac1JkNoD1puIPLnCkJxqC47D/CITyd6hmBlwFU6/eiF
QKDNh8Slvbl1rtION8KDBeo9Qd6/RfFXDhcr5Pb+5I1+fEGfId6IjvfYoJV8JRT4tvu9NYPv
MrTEhZrr4FpzzK51x1ZC5rmNThtsFTG3Og0K</vt:lpwstr>
  </property>
  <property fmtid="{D5CDD505-2E9C-101B-9397-08002B2CF9AE}" pid="10" name="_2015_ms_pID_7253432">
    <vt:lpwstr>Xw==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1512058436</vt:lpwstr>
  </property>
</Properties>
</file>