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2" r:id="rId7"/>
    <p:sldId id="274" r:id="rId8"/>
    <p:sldId id="27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ile:///D:\David\3GPP\RAN1\RAN1_91%20Reno%20Nov%202017\Meeting%20Documents\TSGR1_91\R1-1720766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Enhancement on SRS Switching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smtClean="0">
                <a:solidFill>
                  <a:schemeClr val="tx1"/>
                </a:solidFill>
              </a:rPr>
              <a:t>SoftBank, Vodafone, CATR, CATT, CMCC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R1-1721228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7502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NV, USA, November 26th – December 1st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6.1.7</a:t>
            </a:r>
            <a:endParaRPr kumimoji="0"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SRS antenna </a:t>
            </a:r>
            <a:r>
              <a:rPr lang="en-US" sz="2400" dirty="0"/>
              <a:t>switching is </a:t>
            </a:r>
            <a:r>
              <a:rPr lang="en-US" sz="2400" dirty="0" smtClean="0"/>
              <a:t>a key </a:t>
            </a:r>
            <a:r>
              <a:rPr lang="en-US" sz="2400" dirty="0"/>
              <a:t>feature for TDD LTE system, which </a:t>
            </a:r>
            <a:r>
              <a:rPr lang="en-US" sz="2400" dirty="0" smtClean="0"/>
              <a:t>enables </a:t>
            </a:r>
            <a:r>
              <a:rPr lang="en-US" sz="2400" dirty="0"/>
              <a:t>eNB to obtain full downlink channel via measuring SRS transmitted on alternate Tx </a:t>
            </a:r>
            <a:r>
              <a:rPr lang="en-US" sz="2400" dirty="0" smtClean="0"/>
              <a:t>antenna. SRS antenna switching has been specified for 1T2R. It is </a:t>
            </a:r>
            <a:r>
              <a:rPr lang="en-US" sz="2400" dirty="0"/>
              <a:t>anticipated that UEs with 1T4R or 2T4R would dominate </a:t>
            </a:r>
            <a:r>
              <a:rPr lang="en-US" sz="2400" dirty="0" smtClean="0"/>
              <a:t>cell phone </a:t>
            </a:r>
            <a:r>
              <a:rPr lang="en-US" sz="2400" dirty="0"/>
              <a:t>market in the coming </a:t>
            </a:r>
            <a:r>
              <a:rPr lang="en-US" sz="2400" dirty="0" smtClean="0"/>
              <a:t>years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400" dirty="0" smtClean="0"/>
              <a:t>As </a:t>
            </a:r>
            <a:r>
              <a:rPr lang="en-US" sz="2400" dirty="0"/>
              <a:t>another use case, </a:t>
            </a:r>
            <a:r>
              <a:rPr lang="en-US" sz="2400" dirty="0" smtClean="0"/>
              <a:t>customer </a:t>
            </a:r>
            <a:r>
              <a:rPr lang="en-US" sz="2400" dirty="0"/>
              <a:t>premises </a:t>
            </a:r>
            <a:r>
              <a:rPr lang="en-US" sz="2400" dirty="0" smtClean="0"/>
              <a:t>equipment </a:t>
            </a:r>
            <a:r>
              <a:rPr lang="en-US" sz="2400" dirty="0"/>
              <a:t>(</a:t>
            </a:r>
            <a:r>
              <a:rPr lang="en-US" sz="2400" dirty="0" smtClean="0"/>
              <a:t>CPEs) may also be </a:t>
            </a:r>
            <a:r>
              <a:rPr lang="en-US" sz="2400" dirty="0"/>
              <a:t>equipped with more receiver </a:t>
            </a:r>
            <a:r>
              <a:rPr lang="en-US" sz="2400" dirty="0" smtClean="0"/>
              <a:t>antennas (e.g</a:t>
            </a:r>
            <a:r>
              <a:rPr lang="en-US" sz="2400" dirty="0"/>
              <a:t>., 4 or </a:t>
            </a:r>
            <a:r>
              <a:rPr lang="en-US" sz="2400" dirty="0" smtClean="0"/>
              <a:t>8 ) </a:t>
            </a:r>
            <a:r>
              <a:rPr lang="en-US" sz="2400" dirty="0"/>
              <a:t>than transmit </a:t>
            </a:r>
            <a:r>
              <a:rPr lang="en-US" sz="2400" dirty="0" smtClean="0"/>
              <a:t>antennas (e.g</a:t>
            </a:r>
            <a:r>
              <a:rPr lang="en-US" sz="2400" dirty="0"/>
              <a:t>., 1 or </a:t>
            </a:r>
            <a:r>
              <a:rPr lang="en-US" sz="2400" dirty="0" smtClean="0"/>
              <a:t>2). </a:t>
            </a:r>
          </a:p>
          <a:p>
            <a:r>
              <a:rPr lang="en-US" sz="2400" dirty="0" smtClean="0"/>
              <a:t>NR currently supports </a:t>
            </a:r>
            <a:r>
              <a:rPr lang="en-US" sz="2400" dirty="0"/>
              <a:t>4Tx </a:t>
            </a:r>
            <a:r>
              <a:rPr lang="en-US" sz="2400" dirty="0" smtClean="0"/>
              <a:t>SRS antenna switching</a:t>
            </a:r>
          </a:p>
          <a:p>
            <a:r>
              <a:rPr lang="en-US" sz="2400" dirty="0" smtClean="0"/>
              <a:t>From LTE </a:t>
            </a:r>
            <a:r>
              <a:rPr lang="en-US" sz="2400" dirty="0"/>
              <a:t>perspective, it is </a:t>
            </a:r>
            <a:r>
              <a:rPr lang="en-US" sz="2400" dirty="0" smtClean="0"/>
              <a:t>necessary to </a:t>
            </a:r>
            <a:r>
              <a:rPr lang="en-US" sz="2400" dirty="0"/>
              <a:t>enhance SRS antenna </a:t>
            </a:r>
            <a:r>
              <a:rPr lang="en-US" sz="2400" dirty="0" smtClean="0"/>
              <a:t>switching for 4Tx case</a:t>
            </a:r>
            <a:endParaRPr lang="en-US" sz="24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3449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SRS antenna switching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1T4R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2T4R UE antenna configuration in Rel-15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1T8R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2T8R</a:t>
            </a:r>
          </a:p>
        </p:txBody>
      </p:sp>
    </p:spTree>
    <p:extLst>
      <p:ext uri="{BB962C8B-B14F-4D97-AF65-F5344CB8AC3E}">
        <p14:creationId xmlns:p14="http://schemas.microsoft.com/office/powerpoint/2010/main" val="223903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TEI15 CRs were submitted to RAN1#91 in </a:t>
            </a:r>
            <a:r>
              <a:rPr lang="en-GB" u="sng" dirty="0">
                <a:hlinkClick r:id="rId2"/>
              </a:rPr>
              <a:t>R1-1720766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62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purl.org/dc/terms/"/>
    <ds:schemaRef ds:uri="http://www.w3.org/XML/1998/namespace"/>
    <ds:schemaRef ds:uri="http://purl.org/dc/dcmitype/"/>
    <ds:schemaRef ds:uri="c06861ca-3f08-4d07-bff7-bb15bac121f4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5966</TotalTime>
  <Words>186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Arial</vt:lpstr>
      <vt:lpstr>Calibri</vt:lpstr>
      <vt:lpstr>Times New Roman</vt:lpstr>
      <vt:lpstr>Office Theme</vt:lpstr>
      <vt:lpstr>WF on Enhancement on SRS Switching</vt:lpstr>
      <vt:lpstr>Background</vt:lpstr>
      <vt:lpstr>Proposal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Bin Liu</cp:lastModifiedBy>
  <cp:revision>356</cp:revision>
  <dcterms:created xsi:type="dcterms:W3CDTF">2006-08-16T00:00:00Z</dcterms:created>
  <dcterms:modified xsi:type="dcterms:W3CDTF">2017-11-30T05:58:39Z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2017-11-27 20:50:37Z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  <property fmtid="{D5CDD505-2E9C-101B-9397-08002B2CF9AE}" pid="11" name="_2015_ms_pID_725343">
    <vt:lpwstr>(2)DzO+Aj7OkWO1YVW1WCgz4bjGLBZ7z9qPNY7ebcPshgd6GzSud2PMcR8JRTpjuP0nEUMn4F8v
ROfMRDUw+eIMiU+aLgpFxU+7zQE8oZ2KFRcGvAnFYz8HevOQu0jnGO8HGeGDaH5mBFsImblf
JdHRVL339DOExnrpU8myC9eRjLoU/cvpDq9pESc+240kIfGLr5b9UINpOFHGwNf0yyJMg2Ir
QC8+PHb8Q6no30spCM</vt:lpwstr>
  </property>
  <property fmtid="{D5CDD505-2E9C-101B-9397-08002B2CF9AE}" pid="12" name="_2015_ms_pID_7253431">
    <vt:lpwstr>VGyV5+1K1Ln4zIWHdgjzPP3JJaI+o7Q49ALMlMWtaowoYyxkwosf54
gkwRV0MxeI7pN70DSbAqSnXuCGE9x8Ewcsn0m14byeWsQvrQx1lewnvYtoXuhWgVGcRaEuTJ
kYR2VZSmowk6fQGAPk7f3Xq4itNxlVivbgCxVJHzqV2g+/RiYMGhzEUweeLRrYfWPXc=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1511658207</vt:lpwstr>
  </property>
</Properties>
</file>