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Way Forward on NPUSCH for NB-</a:t>
            </a:r>
            <a:r>
              <a:rPr lang="sv-SE" dirty="0" err="1"/>
              <a:t>IoT</a:t>
            </a:r>
            <a:r>
              <a:rPr lang="sv-SE" dirty="0"/>
              <a:t> TDD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ZTE 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/>
            <a:r>
              <a:rPr lang="en-US" dirty="0"/>
              <a:t>3GPP TSG-RAN WG1 Meeting #91	</a:t>
            </a:r>
          </a:p>
          <a:p>
            <a:pPr hangingPunct="0"/>
            <a:r>
              <a:rPr lang="en-US" dirty="0"/>
              <a:t>Reno Nevada, USA 27</a:t>
            </a:r>
            <a:r>
              <a:rPr lang="en-US" baseline="30000" dirty="0"/>
              <a:t>th</a:t>
            </a:r>
            <a:r>
              <a:rPr lang="en-US" dirty="0"/>
              <a:t> Nov – 1</a:t>
            </a:r>
            <a:r>
              <a:rPr lang="en-US" baseline="30000" dirty="0"/>
              <a:t>th</a:t>
            </a:r>
            <a:r>
              <a:rPr lang="en-US" dirty="0"/>
              <a:t> Dec 2017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6.2.6.3.2</a:t>
            </a: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9912626" y="291366"/>
            <a:ext cx="2041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DRAFT R1-1721194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204127"/>
            <a:ext cx="10515600" cy="5406398"/>
          </a:xfrm>
        </p:spPr>
        <p:txBody>
          <a:bodyPr>
            <a:normAutofit lnSpcReduction="10000"/>
          </a:bodyPr>
          <a:lstStyle/>
          <a:p>
            <a:pPr algn="just" hangingPunct="0"/>
            <a:r>
              <a:rPr lang="en-US" sz="1600" dirty="0"/>
              <a:t>In RAN1 #90bis it was agreed that “</a:t>
            </a:r>
            <a:r>
              <a:rPr lang="en-US" sz="1600" i="1" dirty="0"/>
              <a:t>NPUSCH transmissions with 15 kHz subcarrier spacing are supported in all supported UL/DL configurations for NB-IoT TDD</a:t>
            </a:r>
            <a:r>
              <a:rPr lang="en-US" sz="1600" dirty="0"/>
              <a:t>”.</a:t>
            </a:r>
          </a:p>
          <a:p>
            <a:pPr algn="just"/>
            <a:r>
              <a:rPr lang="en-US" sz="1600" dirty="0"/>
              <a:t>On the hand, a subcarrier spacing of 3.75KHz can be used in NPUSCH for performing single-tone transmissions. However, in TDD a truncation can occur when there are no 2 UL adjacent subframes since for 3.75KHz subcarrier spacing the slot duration is 2ms.</a:t>
            </a:r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marL="0" indent="0" algn="just">
              <a:buNone/>
            </a:pPr>
            <a:endParaRPr lang="sv-SE" sz="1600" dirty="0"/>
          </a:p>
          <a:p>
            <a:pPr algn="just"/>
            <a:r>
              <a:rPr lang="en-US" sz="1600" dirty="0"/>
              <a:t>As can be seen from the figure above, a single-tone allocation having a subcarrier spacing of 3.75KHz requires the resource mapping to be performed over pairs of UL adjacent subframes. For that reason and aiming at avoiding undesired truncations, in RAN1 #90bis it was agreed that “</a:t>
            </a:r>
            <a:r>
              <a:rPr lang="en-GB" sz="1600" i="1" dirty="0"/>
              <a:t>3.75 kHz is also supported, in UL/DL configurations #1, [#3], #4, with the same definition of NB-slot and resource unit as FDD</a:t>
            </a:r>
            <a:r>
              <a:rPr lang="en-US" sz="1600" dirty="0"/>
              <a:t>”. Letting open the decision on whether 3.75KHz will be supported for the LTE TDD configuration #3, which has 3UL adjacent subframes per radio frame.</a:t>
            </a:r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sv-SE" sz="1600" dirty="0"/>
          </a:p>
          <a:p>
            <a:pPr algn="just"/>
            <a:endParaRPr lang="en-US" sz="1600" dirty="0"/>
          </a:p>
          <a:p>
            <a:pPr algn="just"/>
            <a:endParaRPr lang="sv-SE" sz="1800" dirty="0"/>
          </a:p>
          <a:p>
            <a:pPr algn="just"/>
            <a:endParaRPr lang="en-US" sz="16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558F103-999D-46E3-8F79-B8A9C0445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402" y="2264647"/>
            <a:ext cx="4675187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92765" y="1283119"/>
            <a:ext cx="1180768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/>
              <a:t>For NPUSCH in NB-IoT TDD:</a:t>
            </a:r>
          </a:p>
          <a:p>
            <a:endParaRPr lang="sv-SE" sz="1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b="1" i="1" dirty="0"/>
              <a:t>NPUSCH transmissions with 15 kHz subcarrier spacing</a:t>
            </a:r>
          </a:p>
          <a:p>
            <a:endParaRPr lang="en-US" sz="1400" dirty="0"/>
          </a:p>
          <a:p>
            <a:r>
              <a:rPr lang="en-US" sz="1400" dirty="0"/>
              <a:t>Perform a down-selection from the alternatives listed below:</a:t>
            </a:r>
          </a:p>
          <a:p>
            <a:endParaRPr lang="sv-SE" sz="1400" i="1" dirty="0"/>
          </a:p>
          <a:p>
            <a:r>
              <a:rPr lang="en-US" sz="1400" dirty="0"/>
              <a:t>Alternative 1: For the </a:t>
            </a:r>
            <a:r>
              <a:rPr lang="en-US" sz="1400" i="1" dirty="0"/>
              <a:t>NPUSCH transmissions with 15 kHz subcarrier spacing, </a:t>
            </a:r>
            <a:r>
              <a:rPr lang="en-US" sz="1400" dirty="0"/>
              <a:t>both Multi-tone (3, 6, 12 subcarriers with RU lengths 4ms, 2ms, 1ms) and single tone transmissions are supported as in FDD NB-IoT for all the supported TDD configurations in TDD NB-IoT.</a:t>
            </a:r>
          </a:p>
          <a:p>
            <a:endParaRPr lang="en-US" sz="1400" dirty="0"/>
          </a:p>
          <a:p>
            <a:r>
              <a:rPr lang="en-US" sz="1400" dirty="0"/>
              <a:t>Alternative 2: Introduce 4 subcarriers x 3ms for TDD UL/DL configuration #3, to replace the usage of 3 and 6 subcarriers. The number of subcarriers to be used for other TDD configurations is FSS.</a:t>
            </a:r>
          </a:p>
          <a:p>
            <a:endParaRPr lang="sv-SE" sz="1400" dirty="0"/>
          </a:p>
          <a:p>
            <a:r>
              <a:rPr lang="sv-SE" sz="1400" dirty="0"/>
              <a:t>A</a:t>
            </a:r>
            <a:r>
              <a:rPr lang="en-US" sz="1400" dirty="0" err="1"/>
              <a:t>lternative</a:t>
            </a:r>
            <a:r>
              <a:rPr lang="en-US" sz="1400" dirty="0"/>
              <a:t> 3: For the </a:t>
            </a:r>
            <a:r>
              <a:rPr lang="en-US" sz="1400" i="1" dirty="0"/>
              <a:t>NPUSCH transmissions with 15 kHz subcarrier spacing, </a:t>
            </a:r>
            <a:r>
              <a:rPr lang="en-US" sz="1400" dirty="0"/>
              <a:t>both Multi-tone (3, 6, 12 subcarriers with RU lengths 4ms, 2ms, 1ms) and single tone transmissions are supported as in FDD NB-IoT for all the supported TDD configurations in TDD NB-IoT other than the TDD configuration #3. The number of supported subcarriers, and RU lengths for TDD configuration #3 is FSS (The number of subcarriers and RU lengths as defined in </a:t>
            </a:r>
            <a:r>
              <a:rPr lang="en-US" sz="1400"/>
              <a:t>FDD NB-IoT are </a:t>
            </a:r>
            <a:r>
              <a:rPr lang="en-US" sz="1400" dirty="0"/>
              <a:t>not precluded).</a:t>
            </a:r>
          </a:p>
          <a:p>
            <a:endParaRPr lang="sv-SE" sz="17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pPr lvl="1" hangingPunct="0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087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92765" y="1283119"/>
            <a:ext cx="11807687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/>
              <a:t>For NPUSCH in NB-IoT TDD:</a:t>
            </a:r>
          </a:p>
          <a:p>
            <a:endParaRPr lang="sv-SE" sz="1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b="1" i="1" dirty="0"/>
              <a:t>NPUSCH transmissions with 3.75 kHz subcarrier spacing</a:t>
            </a:r>
          </a:p>
          <a:p>
            <a:endParaRPr lang="sv-SE" sz="1200" dirty="0"/>
          </a:p>
          <a:p>
            <a:r>
              <a:rPr lang="sv-SE" sz="1400" dirty="0" err="1"/>
              <a:t>Perform</a:t>
            </a:r>
            <a:r>
              <a:rPr lang="sv-SE" sz="1400" dirty="0"/>
              <a:t> a down-</a:t>
            </a:r>
            <a:r>
              <a:rPr lang="sv-SE" sz="1400" dirty="0" err="1"/>
              <a:t>selection</a:t>
            </a:r>
            <a:r>
              <a:rPr lang="sv-SE" sz="1400" dirty="0"/>
              <a:t> from the alternatives </a:t>
            </a:r>
            <a:r>
              <a:rPr lang="sv-SE" sz="1400" dirty="0" err="1"/>
              <a:t>listed</a:t>
            </a:r>
            <a:r>
              <a:rPr lang="sv-SE" sz="1400" dirty="0"/>
              <a:t> </a:t>
            </a:r>
            <a:r>
              <a:rPr lang="sv-SE" sz="1400" dirty="0" err="1"/>
              <a:t>below</a:t>
            </a:r>
            <a:r>
              <a:rPr lang="sv-SE" sz="1400" dirty="0"/>
              <a:t>:</a:t>
            </a:r>
          </a:p>
          <a:p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Alternative 1: Support the single-tone NPUSCH transmissions with 3.75KHz subcarrier spacing only over TDD configurations counting with the exact number of UL subframes needed to host a slot duration 2ms, that is TDD configuration #1 and #4.</a:t>
            </a:r>
          </a:p>
          <a:p>
            <a:pPr lvl="1"/>
            <a:endParaRPr lang="en-US" sz="14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400" dirty="0"/>
              <a:t>Alternative 2: If the single-tone NPUSCH transmissions with 3.75KHz subcarrier spacing were supported for the TDD configuration #3, then the following statement shall be included:</a:t>
            </a:r>
          </a:p>
          <a:p>
            <a:pPr lvl="0" fontAlgn="auto" hangingPunct="0"/>
            <a:r>
              <a:rPr lang="en-GB" sz="1400" i="1" dirty="0"/>
              <a:t>	</a:t>
            </a:r>
          </a:p>
          <a:p>
            <a:pPr lvl="2" hangingPunct="0"/>
            <a:r>
              <a:rPr lang="en-GB" sz="1400" i="1" dirty="0"/>
              <a:t>“For TDD configuration #3 which counts with three adjacent subframes, the 2ms slot is mapped over two out of three adjacent subframes in order to avoid slot truncations.”</a:t>
            </a:r>
            <a:endParaRPr lang="en-US" sz="1400" dirty="0"/>
          </a:p>
          <a:p>
            <a:endParaRPr lang="en-US" sz="1400" dirty="0"/>
          </a:p>
          <a:p>
            <a:pPr lvl="1"/>
            <a:r>
              <a:rPr lang="en-US" sz="1400" dirty="0"/>
              <a:t>Not including the above statement if the TDD configuration #3 is supported, will result in incurring in the slot truncation issue that was avoided by the agreement on supporting single-tone NPUSCH with 3.75KHz only for TDD configurations #1 and #4 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lvl="1"/>
            <a:endParaRPr lang="en-US" sz="14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400" dirty="0"/>
              <a:t>Alternative </a:t>
            </a:r>
            <a:r>
              <a:rPr lang="sv-SE" sz="1400" dirty="0"/>
              <a:t>3: </a:t>
            </a:r>
            <a:r>
              <a:rPr lang="en-US" sz="1400" dirty="0"/>
              <a:t>For NPUSCH transmissions with 3.75 kHz subcarrier spacing in TDD configuration 3, the 4th OFDM symbol in NB-slot would be punctured when NB-slot is composed of two discontinuous uplink subframes.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pPr lvl="1" hangingPunct="0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05749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3781</TotalTime>
  <Words>507</Words>
  <Application>Microsoft Office PowerPoint</Application>
  <PresentationFormat>Widescreen</PresentationFormat>
  <Paragraphs>57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Malgun Gothic</vt:lpstr>
      <vt:lpstr>Arial</vt:lpstr>
      <vt:lpstr>Calibri</vt:lpstr>
      <vt:lpstr>Calibri Light</vt:lpstr>
      <vt:lpstr>Times New Roman</vt:lpstr>
      <vt:lpstr>Office Theme</vt:lpstr>
      <vt:lpstr>Way Forward on NPUSCH for NB-IoT TDD</vt:lpstr>
      <vt:lpstr>Background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EGERMED1</cp:lastModifiedBy>
  <cp:revision>103</cp:revision>
  <dcterms:created xsi:type="dcterms:W3CDTF">2017-08-18T07:18:33Z</dcterms:created>
  <dcterms:modified xsi:type="dcterms:W3CDTF">2017-11-30T20:14:16Z</dcterms:modified>
</cp:coreProperties>
</file>