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11/28/2017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t00181812\AppData\Local\Temp\Docs\R1-171910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mtClean="0"/>
              <a:t>Way </a:t>
            </a:r>
            <a:r>
              <a:rPr lang="en-US" dirty="0"/>
              <a:t>Forward on enabling and disabling of power saving signal for IDLE mode paging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/>
          <a:lstStyle/>
          <a:p>
            <a:r>
              <a:rPr lang="sv-SE" dirty="0" smtClean="0"/>
              <a:t>Huawei, HiSilicon, ….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91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RENO, USA, 27 November – 1 December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6.2.6.1.1.2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Rectangle 5">
            <a:extLst/>
          </p:cNvPr>
          <p:cNvSpPr/>
          <p:nvPr/>
        </p:nvSpPr>
        <p:spPr>
          <a:xfrm>
            <a:off x="10534918" y="291366"/>
            <a:ext cx="1419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R1-1721183</a:t>
            </a:r>
            <a:endParaRPr lang="en-US" altLang="ko-KR" dirty="0">
              <a:highlight>
                <a:srgbClr val="FFFF00"/>
              </a:highlight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196" y="214123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196" y="1359461"/>
            <a:ext cx="10515600" cy="5296237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 RAN1#90bis, it was agreed: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RAN1 assumes that introduction of WUS does not alter PO/PF definition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in a UE’s DRX cycle: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WUS supports at least being applied to all the UEs monitoring WUS associated to a PO in a </a:t>
            </a:r>
            <a:r>
              <a:rPr lang="en-GB" altLang="zh-CN" u="sng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cell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NB-</a:t>
            </a:r>
            <a:r>
              <a:rPr lang="en-GB" altLang="zh-CN" u="sng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carrier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;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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</a:t>
            </a:r>
            <a:r>
              <a:rPr lang="en-GB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eNB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can configure WUS being applied to a group of more than one of the UEs associated to a PO in a </a:t>
            </a:r>
            <a:r>
              <a:rPr lang="en-GB" altLang="zh-CN" u="sng" strike="sngStrike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cell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NB-</a:t>
            </a:r>
            <a:r>
              <a:rPr lang="en-GB" altLang="zh-CN" u="sng" dirty="0" err="1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GB" altLang="zh-CN" u="sng" dirty="0">
                <a:solidFill>
                  <a:srgbClr val="FF0000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carrier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buFont typeface="Wingdings" panose="05000000000000000000" pitchFamily="2" charset="2"/>
              <a:buChar char=""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Send LS to request RAN2 input on feasibility of UE groups for WUS. (</a:t>
            </a:r>
            <a:r>
              <a:rPr lang="en-GB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Xiaolei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HiSilicon, prepare draft LS in </a:t>
            </a:r>
            <a:r>
              <a:rPr lang="en-GB" altLang="zh-CN" u="sng" dirty="0">
                <a:solidFill>
                  <a:srgbClr val="0000FF"/>
                </a:solidFill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  <a:hlinkClick r:id="rId2" action="ppaction://hlinkfile"/>
              </a:rPr>
              <a:t>R1-1719102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highlight>
                  <a:srgbClr val="8080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Working assumption: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in a UE’s DRX cycle, how the UE knows the WUS time location, is: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WUS has a time location which is configurable with respect to the associated PO(s) location(s)</a:t>
            </a: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GB" altLang="zh-CN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Agreements: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At least in a UE’s DRX cycle, one WUS informs UE whether to monitor the PO in a single DRX cycle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Include in the LS to RAN2, to request input on the feasibility of WUS applying to more than one PO in a PTW for </a:t>
            </a:r>
            <a:r>
              <a:rPr lang="en-GB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eDRX</a:t>
            </a:r>
            <a:r>
              <a:rPr lang="en-GB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case </a:t>
            </a: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altLang="zh-CN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828800" lvl="4" indent="0">
              <a:buNone/>
              <a:tabLst>
                <a:tab pos="1371600" algn="l"/>
              </a:tabLst>
            </a:pPr>
            <a:endParaRPr lang="zh-CN" altLang="zh-CN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091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B2318FD-2CC5-47B2-9CA8-8BFCC989FEA7}"/>
              </a:ext>
            </a:extLst>
          </p:cNvPr>
          <p:cNvSpPr txBox="1"/>
          <p:nvPr/>
        </p:nvSpPr>
        <p:spPr>
          <a:xfrm>
            <a:off x="809408" y="204622"/>
            <a:ext cx="25512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Proposals</a:t>
            </a:r>
            <a:r>
              <a:rPr lang="sv-SE" sz="4400" dirty="0"/>
              <a:t>:</a:t>
            </a:r>
            <a:endParaRPr lang="en-US" sz="4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615B5E1-6390-49A2-A2F2-D7435E8C4AE2}"/>
              </a:ext>
            </a:extLst>
          </p:cNvPr>
          <p:cNvSpPr txBox="1"/>
          <p:nvPr/>
        </p:nvSpPr>
        <p:spPr>
          <a:xfrm>
            <a:off x="1010845" y="1309623"/>
            <a:ext cx="10820084" cy="507903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2400" b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The network can enable or disable use of the WUS for the whole cell through broadcast signaling</a:t>
            </a:r>
            <a:r>
              <a:rPr lang="en-US" altLang="zh-CN" sz="2400" b="1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;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zh-CN" altLang="zh-CN" sz="24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altLang="zh-CN" sz="2400" b="1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A </a:t>
            </a:r>
            <a:r>
              <a:rPr lang="en-US" altLang="zh-CN" sz="2400" b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UE that is WUS-capable directly monitors the paging channel if the target coverage of the configured </a:t>
            </a:r>
            <a:r>
              <a:rPr lang="en-US" altLang="zh-CN" sz="2400" b="1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maximum duration of WUS is </a:t>
            </a:r>
            <a:r>
              <a:rPr lang="en-US" altLang="zh-CN" sz="2400" b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insufficient for the </a:t>
            </a:r>
            <a:r>
              <a:rPr lang="en-US" altLang="zh-CN" sz="2400" b="1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UE.</a:t>
            </a:r>
          </a:p>
          <a:p>
            <a:pPr marL="800100" lvl="1" indent="-342900"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en-US" altLang="zh-CN" sz="2400" b="1" dirty="0" smtClean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FFS</a:t>
            </a:r>
            <a:r>
              <a:rPr lang="en-US" altLang="zh-CN" sz="2400" b="1" dirty="0">
                <a:latin typeface="Arial" panose="020B0604020202020204" pitchFamily="34" charset="0"/>
                <a:ea typeface="Batang" panose="02030600000101010101" pitchFamily="18" charset="-127"/>
                <a:cs typeface="Arial" panose="020B0604020202020204" pitchFamily="34" charset="0"/>
              </a:rPr>
              <a:t>: how to inform the coverage information </a:t>
            </a:r>
            <a:endParaRPr lang="zh-CN" altLang="zh-CN" sz="2400" dirty="0"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1"/>
            <a:endParaRPr lang="zh-CN" altLang="zh-CN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2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</TotalTime>
  <Words>198</Words>
  <Application>Microsoft Office PowerPoint</Application>
  <PresentationFormat>宽屏</PresentationFormat>
  <Paragraphs>28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Batang</vt:lpstr>
      <vt:lpstr>Malgun Gothic</vt:lpstr>
      <vt:lpstr>等线</vt:lpstr>
      <vt:lpstr>宋体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Wingdings</vt:lpstr>
      <vt:lpstr>Office Theme</vt:lpstr>
      <vt:lpstr>Way Forward on enabling and disabling of power saving signal for IDLE mode paging</vt:lpstr>
      <vt:lpstr>Background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Tiexiaolei</cp:lastModifiedBy>
  <cp:revision>59</cp:revision>
  <dcterms:created xsi:type="dcterms:W3CDTF">2017-08-18T07:18:33Z</dcterms:created>
  <dcterms:modified xsi:type="dcterms:W3CDTF">2017-11-29T01:26:49Z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(2)TxNBC52EZ38nsV22e1P1Gl4PiYIAXbIraCxy1MpRy51rbiYwH19tBpzC4r/p7uhGH8WZmkrV
d4VfgHWXsJMv791bRMPiRZHFc8Ri2Iuqz9VbWi9QkxI9ozO9FwyHaxmN75jeJZBnF/uavAEz
RiKLbpjKwoDXqUwK6FAsyrT1z/DP0FIJDKs2vZxio/SzkSQ+7GHdiirL2HGittvtWrPm6K2L
pzkBCZwsNLJ815lFWy</vt:lpwstr>
  </property>
  <property fmtid="{D5CDD505-2E9C-101B-9397-08002B2CF9AE}" pid="3" name="_2015_ms_pID_7253431">
    <vt:lpwstr>P2dSxxuf5USgBL0yRPGOxZmm83wMQ51qz+zANlGVfpcCfT5IRCqH4r
tbhWcaMa8BQfZl6GwjN8L9jUIBZrZyUNMfojhIO8smiBSPtakHsHDvmtPNf3um/zKtFzJxem
7yZ18rHeKi/gFYNAlc278Kxi7slok2FYTu7x3qp+5LrElzcRbLi4sGcEc+BJoLpfQh8=</vt:lpwstr>
  </property>
</Properties>
</file>