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WF on SIB1-NB configurations in NB-IoT TDD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/>
              <a:t>Ericsson, </a:t>
            </a:r>
            <a:r>
              <a:rPr lang="en-US" sz="3600" dirty="0"/>
              <a:t>…</a:t>
            </a:r>
          </a:p>
        </p:txBody>
      </p:sp>
      <p:sp>
        <p:nvSpPr>
          <p:cNvPr id="4" name="Rectangle 3"/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#91</a:t>
            </a:r>
          </a:p>
          <a:p>
            <a:r>
              <a:rPr lang="en-US" b="1" dirty="0"/>
              <a:t>Reno, USA, 27 Nov - 1 Dec 2017 </a:t>
            </a:r>
            <a:endParaRPr lang="en-US" dirty="0"/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Agenda item 6.2.6.3.1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DB4EBD42-F4FC-483E-8522-8BA608E126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25575" y="343710"/>
            <a:ext cx="21664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R1-1721148</a:t>
            </a:r>
            <a:endParaRPr kumimoji="0" lang="en-US" altLang="zh-CN" sz="4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18ED1-45BC-4B68-98D7-DDFB02C1D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BE78A5-4A71-48B8-9F96-3F66D4825D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8339"/>
            <a:ext cx="10515600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It is agreed that:</a:t>
            </a:r>
          </a:p>
          <a:p>
            <a:pPr marL="0" indent="0">
              <a:buNone/>
            </a:pPr>
            <a:r>
              <a:rPr lang="en-US" i="1" dirty="0"/>
              <a:t>• The single NB-IoT carrier for all the other SIBs than SIB1-NB, when not the anchor carrier, is:</a:t>
            </a:r>
            <a:endParaRPr lang="en-US" dirty="0"/>
          </a:p>
          <a:p>
            <a:pPr marL="0" indent="0">
              <a:buNone/>
            </a:pPr>
            <a:r>
              <a:rPr lang="en-US" i="1" dirty="0"/>
              <a:t>• In a PRB indicated by SIB1-NB with exact signaling design left to RAN2 including whether to signal anything in case these other SIBs are on the anchor carrier</a:t>
            </a:r>
            <a:endParaRPr lang="en-US" dirty="0"/>
          </a:p>
          <a:p>
            <a:pPr marL="0" indent="0">
              <a:buNone/>
            </a:pPr>
            <a:r>
              <a:rPr lang="en-US" i="1" dirty="0"/>
              <a:t>	•	It is supported that SIB1-NB is transmitted only on the anchor carrier</a:t>
            </a:r>
            <a:endParaRPr lang="en-US" dirty="0"/>
          </a:p>
          <a:p>
            <a:pPr marL="0" indent="0">
              <a:buNone/>
            </a:pPr>
            <a:r>
              <a:rPr lang="en-US" i="1" dirty="0"/>
              <a:t>• In at least subframe #0 in odd frames</a:t>
            </a:r>
            <a:endParaRPr lang="en-US" dirty="0"/>
          </a:p>
          <a:p>
            <a:pPr marL="0" indent="0">
              <a:buNone/>
            </a:pPr>
            <a:r>
              <a:rPr lang="en-US" i="1" dirty="0"/>
              <a:t>• It is supported that SIB1-NB can be transmitted on non-anchor carrier, FFS details</a:t>
            </a:r>
            <a:endParaRPr lang="en-US" dirty="0"/>
          </a:p>
          <a:p>
            <a:pPr marL="0" indent="0">
              <a:buNone/>
            </a:pPr>
            <a:r>
              <a:rPr lang="en-US" i="1" dirty="0"/>
              <a:t>• It is necessary to consider SFN wraparound as part of FFS</a:t>
            </a:r>
            <a:endParaRPr lang="en-US" dirty="0"/>
          </a:p>
          <a:p>
            <a:pPr marL="0" indent="0">
              <a:buNone/>
            </a:pPr>
            <a:r>
              <a:rPr lang="en-US" i="1" dirty="0"/>
              <a:t>• Periodicity of SIB1-NB in TDD is the same as FDD (i.e. 2560ms)</a:t>
            </a:r>
            <a:endParaRPr lang="en-US" dirty="0"/>
          </a:p>
          <a:p>
            <a:pPr marL="0" indent="0">
              <a:buNone/>
            </a:pPr>
            <a:r>
              <a:rPr lang="en-US" i="1" dirty="0"/>
              <a:t>• One transport block of SIB1-NB is transmitted over 8 SIB1-NB subframes (i.e. same as FDD)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222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D4C63-AA3C-4A0A-B5F6-0D3168F14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8AA137-791B-4F16-82EC-5D110B8E10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size of SIB1-NB can be reduced to enhance the coverage.</a:t>
            </a:r>
          </a:p>
          <a:p>
            <a:r>
              <a:rPr lang="en-US" dirty="0"/>
              <a:t>The most important information in SIB1-NB is the scheduling information of other SIBs, cell access info and </a:t>
            </a:r>
            <a:r>
              <a:rPr lang="en-US" dirty="0" err="1"/>
              <a:t>hyperSFN</a:t>
            </a:r>
            <a:r>
              <a:rPr lang="en-US" dirty="0"/>
              <a:t> bits. </a:t>
            </a:r>
          </a:p>
          <a:p>
            <a:r>
              <a:rPr lang="en-US" dirty="0"/>
              <a:t>A smaller SIB1-NB message, which requires fewer repetitions to achieve the desired coverage </a:t>
            </a:r>
            <a:r>
              <a:rPr lang="en-US"/>
              <a:t>level and can </a:t>
            </a:r>
            <a:r>
              <a:rPr lang="en-US" dirty="0"/>
              <a:t>facilitate the SIB1-NB scheduling and transmission on anchor carrier.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101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1"/>
            <a:r>
              <a:rPr lang="en-US" sz="3200" dirty="0"/>
              <a:t>Transmitting SIB1-NB on non-anchor carrier should be supported in all operation modes.</a:t>
            </a:r>
          </a:p>
          <a:p>
            <a:pPr lvl="2"/>
            <a:r>
              <a:rPr lang="en-US" sz="3200" dirty="0"/>
              <a:t>Send LS to RAN2 to request signaling design to support this.</a:t>
            </a:r>
          </a:p>
          <a:p>
            <a:pPr lvl="1"/>
            <a:endParaRPr lang="en-US" sz="3200" dirty="0"/>
          </a:p>
          <a:p>
            <a:pPr lvl="1"/>
            <a:r>
              <a:rPr lang="en-US" sz="3200" dirty="0"/>
              <a:t>Send LS to RAN2 to consult the feasibility of reducing the size of SIB1-NB.</a:t>
            </a:r>
          </a:p>
          <a:p>
            <a:pPr marL="457200" lvl="1" indent="0">
              <a:buNone/>
            </a:pPr>
            <a:r>
              <a:rPr lang="en-US" dirty="0"/>
              <a:t> </a:t>
            </a:r>
          </a:p>
          <a:p>
            <a:pPr lvl="2"/>
            <a:endParaRPr lang="en-US" sz="2400" dirty="0"/>
          </a:p>
          <a:p>
            <a:pPr marL="0" lvl="0" indent="0">
              <a:buNone/>
            </a:pPr>
            <a:r>
              <a:rPr lang="en-US" altLang="zh-CN" sz="3200" dirty="0"/>
              <a:t> 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3084128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</TotalTime>
  <Words>192</Words>
  <Application>Microsoft Office PowerPoint</Application>
  <PresentationFormat>Widescreen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等线</vt:lpstr>
      <vt:lpstr>等线</vt:lpstr>
      <vt:lpstr>맑은 고딕</vt:lpstr>
      <vt:lpstr>Arial</vt:lpstr>
      <vt:lpstr>Calibri</vt:lpstr>
      <vt:lpstr>Calibri Light</vt:lpstr>
      <vt:lpstr>Times New Roman</vt:lpstr>
      <vt:lpstr>Office Theme</vt:lpstr>
      <vt:lpstr>WF on SIB1-NB configurations in NB-IoT TDD</vt:lpstr>
      <vt:lpstr>Background</vt:lpstr>
      <vt:lpstr>Background</vt:lpstr>
      <vt:lpstr>Proposal: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Yutao Sui</cp:lastModifiedBy>
  <cp:revision>85</cp:revision>
  <dcterms:created xsi:type="dcterms:W3CDTF">2017-05-15T09:46:56Z</dcterms:created>
  <dcterms:modified xsi:type="dcterms:W3CDTF">2017-11-29T22:29:44Z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(3)UoBtxgfYxjvpBwzIgjcdfehor5BCWeFlWjY7RCgpHyFHv03DTC0hT7ETraWrOjTFv+lsBXpB
CRHUKA8M0moaPUc+CnZhPBnSLQB6mgjUgooBOOdX49/3tvlDiRvXr7j/3RC32TdbW4uviQy4
EUOk4TSsxS1bb83RCr0/ns5KqHZ4op6YoQg6ZO7Y4fz37wzBAb4Nratdilg+Q7yLxjPAzpTm
ffrkHGCY7TX3aY6jte</vt:lpwstr>
  </property>
  <property fmtid="{D5CDD505-2E9C-101B-9397-08002B2CF9AE}" pid="3" name="_2015_ms_pID_7253431">
    <vt:lpwstr>Df4dwBy4zC/lIaaO1CQIuyLqi+hBppCW6IzW16fAyP+jAZKX6PMZaZ
mVRYZM7WD5+boU20j8HmVDHV+Nl9quno6zZxdOXBB+eGyptUolm/uMcyyaq60mBvIbprpNS5
5j9JqQyKEkS+tZGv8rZOApn81qd8F8eERlbe34HxOcqDeMVzIDmxKwUrqtcRkJHNQ6FvmZ+Y
d6o/GX9uQqShuCX9T+SqepO4dIHthP0DKEf3</vt:lpwstr>
  </property>
  <property fmtid="{D5CDD505-2E9C-101B-9397-08002B2CF9AE}" pid="4" name="_2015_ms_pID_7253432">
    <vt:lpwstr>RQ==</vt:lpwstr>
  </property>
  <property fmtid="{D5CDD505-2E9C-101B-9397-08002B2CF9AE}" pid="5" name="_NewReviewCycle">
    <vt:lpwstr/>
  </property>
</Properties>
</file>