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9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2017-11-28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2017-11-28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resource pool sharing between UEs using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mode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3 and 4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Qualcomm, 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#91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R1-1721140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Reno, USA, November 27</a:t>
            </a:r>
            <a:r>
              <a:rPr lang="en-US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– December 1</a:t>
            </a:r>
            <a:r>
              <a:rPr lang="en-US" altLang="ko-KR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</a:t>
            </a:r>
            <a:r>
              <a:rPr lang="en-US" altLang="ko-KR">
                <a:latin typeface="Calibri" panose="020F0502020204030204" pitchFamily="34" charset="0"/>
              </a:rPr>
              <a:t>: </a:t>
            </a:r>
            <a:r>
              <a:rPr lang="en-US" altLang="ko-KR" smtClean="0">
                <a:latin typeface="Calibri" pitchFamily="34" charset="0"/>
              </a:rPr>
              <a:t>6.2.3.4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detailed objectives of WID on 3GPP V2X Phase 2 are as follows: </a:t>
            </a: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Specify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Carrier aggregation (up to 8 PC5 carriers);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64QAM;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Reduce the maximum time between packet arrival at Layer 1 and resource selected for transmission;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Radio resource pool sharing between UEs using mode 3 and UEs using mode 4;</a:t>
            </a:r>
            <a:endParaRPr lang="ko-KR" altLang="ko-KR" sz="16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9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When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Rel-15 mode 3 UE performs SL SPS transmission, it sets “Resource reservation field of SCI format 1” to “SPS periodicity of associated SL SPS configuration”.</a:t>
            </a:r>
            <a:endParaRPr lang="ko-KR" altLang="ko-KR" sz="20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necessity of other enhancements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25912</TotalTime>
  <Words>182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SimSun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resource pool sharing between UEs using mode 3 and 4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1934</cp:revision>
  <dcterms:created xsi:type="dcterms:W3CDTF">2011-09-26T04:10:00Z</dcterms:created>
  <dcterms:modified xsi:type="dcterms:W3CDTF">2017-11-28T18:59:49Z</dcterms:modified>
</cp:coreProperties>
</file>