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Sub-PRB Mode A Support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12671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Sierra Wireless, Nokia, NSB, Sony, at&amp;t, Qualcomm</a:t>
            </a:r>
            <a:r>
              <a:rPr lang="en-US" sz="3600"/>
              <a:t>, Verizon  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…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901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#91  							</a:t>
            </a:r>
            <a:r>
              <a:rPr lang="en-US" altLang="ko-KR" sz="2400" b="1" dirty="0">
                <a:latin typeface="Calibri" pitchFamily="34" charset="0"/>
                <a:cs typeface="Times New Roman" pitchFamily="18" charset="0"/>
              </a:rPr>
              <a:t>R1-1721131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Reno, USA, Nov27-Dec 1st 2017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en-CA" altLang="zh-CN" b="1" dirty="0" err="1">
                <a:latin typeface="Calibri" pitchFamily="34" charset="0"/>
                <a:cs typeface="Times New Roman" pitchFamily="18" charset="0"/>
              </a:rPr>
              <a:t>genda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 6.2.5.6 UL Spectral Efficiency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850009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Confirm Working assumption:</a:t>
            </a:r>
          </a:p>
          <a:p>
            <a:pPr lvl="1"/>
            <a:r>
              <a:rPr lang="en-US" i="1" dirty="0"/>
              <a:t>Sub-PRB shall be supported in CE Mode A.</a:t>
            </a:r>
            <a:endParaRPr lang="en-CA" dirty="0"/>
          </a:p>
          <a:p>
            <a:pPr lvl="0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4613</TotalTime>
  <Words>45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Sub-PRB Mode A Support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Gus Vos</cp:lastModifiedBy>
  <cp:revision>149</cp:revision>
  <dcterms:created xsi:type="dcterms:W3CDTF">2017-05-15T09:46:56Z</dcterms:created>
  <dcterms:modified xsi:type="dcterms:W3CDTF">2017-11-28T19:37:05Z</dcterms:modified>
</cp:coreProperties>
</file>