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non-contiguous RX CA for V2X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LG Electronics, Qualcomm, Samsung, Nokia, </a:t>
            </a:r>
            <a:r>
              <a:rPr lang="en-US" altLang="ja-JP" smtClean="0"/>
              <a:t>Nokia Shanghai </a:t>
            </a:r>
            <a:r>
              <a:rPr lang="en-US" altLang="ja-JP" smtClean="0"/>
              <a:t>Bell  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#91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R1-1721104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Reno, USA, November 27th – December 1st, 2017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6.2.3.1.1</a:t>
            </a: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sv-SE" altLang="zh-CN" sz="2200" dirty="0"/>
              <a:t>The following was agreed in RAN4#84 for the V2X CA scenarios in Rel-15 (</a:t>
            </a:r>
            <a:r>
              <a:rPr lang="sv-SE" altLang="zh-CN" sz="2200" dirty="0" smtClean="0"/>
              <a:t>R4-1708832):</a:t>
            </a:r>
          </a:p>
          <a:p>
            <a:pPr lvl="1">
              <a:lnSpc>
                <a:spcPct val="80000"/>
              </a:lnSpc>
            </a:pPr>
            <a:r>
              <a:rPr lang="sv-SE" altLang="zh-CN" sz="1800" dirty="0" smtClean="0"/>
              <a:t>No case for reception over non-contiguous carriers in Band 47.</a:t>
            </a:r>
          </a:p>
          <a:p>
            <a:endParaRPr lang="en-US" altLang="ja-JP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95536" y="2326002"/>
            <a:ext cx="8640960" cy="44658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sv-SE" altLang="zh-CN" dirty="0">
                <a:solidFill>
                  <a:prstClr val="black"/>
                </a:solidFill>
              </a:rPr>
              <a:t>Multiple carriers and CA scenarios in Rel-15 are further clarifed as (</a:t>
            </a:r>
            <a:r>
              <a:rPr lang="en-US" altLang="zh-CN" dirty="0">
                <a:solidFill>
                  <a:prstClr val="black"/>
                </a:solidFill>
              </a:rPr>
              <a:t>x denotes a licensed band</a:t>
            </a:r>
            <a:r>
              <a:rPr lang="sv-SE" altLang="zh-CN" dirty="0">
                <a:solidFill>
                  <a:prstClr val="black"/>
                </a:solidFill>
              </a:rPr>
              <a:t>)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/>
            </a:pPr>
            <a:r>
              <a:rPr lang="sv-SE" altLang="zh-CN" dirty="0">
                <a:solidFill>
                  <a:prstClr val="black"/>
                </a:solidFill>
              </a:rPr>
              <a:t>First Priority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srgbClr val="FF0000"/>
                </a:solidFill>
              </a:rPr>
              <a:t>V2X_xA(23dBm)_47B(23dBm)</a:t>
            </a:r>
          </a:p>
          <a:p>
            <a:pPr marL="1600200" lvl="3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/>
            </a:pPr>
            <a:r>
              <a:rPr lang="sv-SE" altLang="zh-CN" sz="1200" dirty="0">
                <a:solidFill>
                  <a:srgbClr val="FF0000"/>
                </a:solidFill>
              </a:rPr>
              <a:t>UE RX: up to three carriers, UE TX:  FFS (at least up to two carriers)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prstClr val="black"/>
                </a:solidFill>
              </a:rPr>
              <a:t>V2X_47C (23dBm)</a:t>
            </a:r>
            <a:endParaRPr lang="zh-CN" altLang="zh-CN" sz="1400" dirty="0">
              <a:solidFill>
                <a:prstClr val="black"/>
              </a:solidFill>
            </a:endParaRPr>
          </a:p>
          <a:p>
            <a:pPr marL="1600200" lvl="3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/>
            </a:pPr>
            <a:r>
              <a:rPr lang="en-GB" altLang="zh-CN" sz="1200" dirty="0">
                <a:solidFill>
                  <a:prstClr val="black"/>
                </a:solidFill>
              </a:rPr>
              <a:t>UE RX: 20MHz+10MHz, </a:t>
            </a:r>
            <a:r>
              <a:rPr lang="en-GB" altLang="zh-CN" sz="1200" dirty="0">
                <a:solidFill>
                  <a:srgbClr val="FF0000"/>
                </a:solidFill>
              </a:rPr>
              <a:t>UE TX: 20MHz+10MHz</a:t>
            </a:r>
            <a:endParaRPr lang="zh-CN" altLang="zh-CN" sz="1200" dirty="0">
              <a:solidFill>
                <a:srgbClr val="FF0000"/>
              </a:solidFill>
            </a:endParaRP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prstClr val="black"/>
                </a:solidFill>
              </a:rPr>
              <a:t>V2X_xA(23dBm)_47C(23dBm)</a:t>
            </a:r>
          </a:p>
          <a:p>
            <a:pPr marL="1600200" lvl="3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/>
            </a:pPr>
            <a:r>
              <a:rPr lang="sv-SE" altLang="zh-CN" sz="1200" dirty="0">
                <a:solidFill>
                  <a:srgbClr val="FF0000"/>
                </a:solidFill>
              </a:rPr>
              <a:t>UE RX: up to three carriers, UE TX:  FFS (at least up to two carriers)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dirty="0">
                <a:solidFill>
                  <a:prstClr val="black"/>
                </a:solidFill>
              </a:rPr>
              <a:t>Second priority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prstClr val="black"/>
                </a:solidFill>
              </a:rPr>
              <a:t>V2X</a:t>
            </a:r>
            <a:r>
              <a:rPr lang="en-US" altLang="zh-CN" sz="1400" dirty="0">
                <a:solidFill>
                  <a:prstClr val="black"/>
                </a:solidFill>
              </a:rPr>
              <a:t>_47C</a:t>
            </a:r>
            <a:r>
              <a:rPr lang="en-US" altLang="zh-CN" sz="1400" baseline="-25000" dirty="0">
                <a:solidFill>
                  <a:prstClr val="black"/>
                </a:solidFill>
              </a:rPr>
              <a:t>1</a:t>
            </a:r>
            <a:r>
              <a:rPr lang="en-US" altLang="ko-KR" sz="1400" dirty="0">
                <a:solidFill>
                  <a:prstClr val="black"/>
                </a:solidFill>
              </a:rPr>
              <a:t> </a:t>
            </a:r>
            <a:r>
              <a:rPr lang="en-GB" altLang="zh-CN" sz="1400" dirty="0">
                <a:solidFill>
                  <a:prstClr val="black"/>
                </a:solidFill>
              </a:rPr>
              <a:t>(23dBm)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marL="1600200" lvl="3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/>
            </a:pPr>
            <a:r>
              <a:rPr lang="en-GB" altLang="zh-CN" sz="1200" dirty="0">
                <a:solidFill>
                  <a:prstClr val="black"/>
                </a:solidFill>
              </a:rPr>
              <a:t>UE RX: 10MHz+10MHz+10MHz, </a:t>
            </a:r>
            <a:r>
              <a:rPr lang="en-GB" altLang="zh-CN" sz="1200" dirty="0">
                <a:solidFill>
                  <a:srgbClr val="FF0000"/>
                </a:solidFill>
              </a:rPr>
              <a:t>UE TX: FFS (at least 10MHz+10MHz)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dirty="0">
                <a:solidFill>
                  <a:prstClr val="black"/>
                </a:solidFill>
              </a:rPr>
              <a:t>Third Priority (except the power class in Band 47, other capability is the same with above first and second priorities)</a:t>
            </a:r>
            <a:endParaRPr lang="zh-CN" altLang="zh-CN" dirty="0">
              <a:solidFill>
                <a:prstClr val="black"/>
              </a:solidFill>
            </a:endParaRP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prstClr val="black"/>
                </a:solidFill>
              </a:rPr>
              <a:t>V2X_47B (26dBm)</a:t>
            </a:r>
            <a:endParaRPr lang="zh-CN" altLang="zh-CN" sz="1400" dirty="0">
              <a:solidFill>
                <a:prstClr val="black"/>
              </a:solidFill>
            </a:endParaRP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prstClr val="black"/>
                </a:solidFill>
              </a:rPr>
              <a:t>V2X_xA(23dBm)_47B(26dBm)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prstClr val="black"/>
                </a:solidFill>
              </a:rPr>
              <a:t>V2X_47C and C</a:t>
            </a:r>
            <a:r>
              <a:rPr lang="en-GB" altLang="zh-CN" sz="1400" baseline="-25000" dirty="0">
                <a:solidFill>
                  <a:prstClr val="black"/>
                </a:solidFill>
              </a:rPr>
              <a:t>1</a:t>
            </a:r>
            <a:r>
              <a:rPr lang="en-GB" altLang="zh-CN" sz="1400" dirty="0">
                <a:solidFill>
                  <a:prstClr val="black"/>
                </a:solidFill>
              </a:rPr>
              <a:t>(26dBm)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prstClr val="black"/>
                </a:solidFill>
              </a:rPr>
              <a:t>V2X_xA(23dBm)_47C(26dBm) </a:t>
            </a:r>
            <a:r>
              <a:rPr lang="en-GB" altLang="zh-CN" sz="1400" dirty="0">
                <a:solidFill>
                  <a:srgbClr val="FF0000"/>
                </a:solidFill>
              </a:rPr>
              <a:t>and C</a:t>
            </a:r>
            <a:r>
              <a:rPr lang="en-GB" altLang="zh-CN" sz="1400" baseline="-25000" dirty="0">
                <a:solidFill>
                  <a:srgbClr val="FF0000"/>
                </a:solidFill>
              </a:rPr>
              <a:t>1</a:t>
            </a:r>
            <a:r>
              <a:rPr lang="en-GB" altLang="zh-CN" sz="1400" dirty="0">
                <a:solidFill>
                  <a:srgbClr val="FF0000"/>
                </a:solidFill>
              </a:rPr>
              <a:t>(26dBm)</a:t>
            </a:r>
          </a:p>
          <a:p>
            <a:pPr marL="1143000" lvl="2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srgbClr val="FF0000"/>
                </a:solidFill>
              </a:rPr>
              <a:t>V2X_xA(23dBm)_</a:t>
            </a:r>
            <a:r>
              <a:rPr lang="en-US" altLang="zh-CN" sz="1400" dirty="0">
                <a:solidFill>
                  <a:srgbClr val="FF0000"/>
                </a:solidFill>
              </a:rPr>
              <a:t> 47C</a:t>
            </a:r>
            <a:r>
              <a:rPr lang="en-US" altLang="zh-CN" sz="1400" baseline="-25000" dirty="0">
                <a:solidFill>
                  <a:srgbClr val="FF0000"/>
                </a:solidFill>
              </a:rPr>
              <a:t>1</a:t>
            </a:r>
            <a:r>
              <a:rPr lang="en-GB" altLang="zh-CN" sz="1400" dirty="0">
                <a:solidFill>
                  <a:srgbClr val="FF0000"/>
                </a:solidFill>
              </a:rPr>
              <a:t>(23dBm)</a:t>
            </a:r>
          </a:p>
          <a:p>
            <a:pPr marL="1600200" lvl="3" indent="-2286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/>
            </a:pPr>
            <a:r>
              <a:rPr lang="sv-SE" altLang="zh-CN" sz="1200" dirty="0">
                <a:solidFill>
                  <a:srgbClr val="FF0000"/>
                </a:solidFill>
              </a:rPr>
              <a:t>UE RX: up to four carriers, UE TX: FFS (at least up to two carriers</a:t>
            </a:r>
            <a:r>
              <a:rPr lang="sv-SE" altLang="zh-CN" sz="1200" dirty="0" smtClean="0">
                <a:solidFill>
                  <a:srgbClr val="FF0000"/>
                </a:solidFill>
              </a:rPr>
              <a:t>)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75057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 (cont’d)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 smtClean="0"/>
              <a:t>Specification support of “reception over non-contiguous carriers” can be beneficial in some operations scenarios which may be important.</a:t>
            </a:r>
          </a:p>
          <a:p>
            <a:pPr lvl="1"/>
            <a:r>
              <a:rPr lang="en-US" altLang="ko-KR" sz="1600" dirty="0"/>
              <a:t>In some regions, channel allocation to LTE-V2X in Band 47 may not be contiguous, e.g., as a consequence of coexistence with other technologies in the same band</a:t>
            </a:r>
            <a:r>
              <a:rPr lang="en-US" altLang="ko-KR" sz="1600" dirty="0" smtClean="0"/>
              <a:t>.</a:t>
            </a:r>
          </a:p>
          <a:p>
            <a:pPr lvl="1"/>
            <a:r>
              <a:rPr lang="en-US" altLang="ko-KR" sz="1600" dirty="0"/>
              <a:t>If there is mapping between services and channels in Band 47, a UE at a given time may be interested in two services which are mapped to separated channels in the frequency domain. </a:t>
            </a:r>
            <a:endParaRPr lang="en-US" altLang="ko-KR" sz="1600" dirty="0" smtClean="0"/>
          </a:p>
          <a:p>
            <a:pPr lvl="2"/>
            <a:r>
              <a:rPr lang="en-US" altLang="ko-KR" sz="1400" dirty="0" smtClean="0"/>
              <a:t>In </a:t>
            </a:r>
            <a:r>
              <a:rPr lang="en-US" altLang="ko-KR" sz="1400" dirty="0"/>
              <a:t>this case, if simultaneous TX is not required, the UE can participate in both services using two RX chains over the two non-contiguous carriers while switching a single TX chain across them.</a:t>
            </a:r>
            <a:endParaRPr lang="en-US" altLang="ja-JP" sz="1400" dirty="0"/>
          </a:p>
          <a:p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4266142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 smtClean="0"/>
              <a:t>Send an LS to RAN4 to request evaluating </a:t>
            </a:r>
            <a:r>
              <a:rPr lang="en-US" altLang="ja-JP" sz="2000" dirty="0"/>
              <a:t>support for </a:t>
            </a:r>
            <a:r>
              <a:rPr lang="en-US" altLang="ja-JP" sz="2000" dirty="0" smtClean="0"/>
              <a:t>simultaneous “reception </a:t>
            </a:r>
            <a:r>
              <a:rPr lang="en-US" altLang="ja-JP" sz="2000" dirty="0"/>
              <a:t>over </a:t>
            </a:r>
            <a:r>
              <a:rPr lang="en-US" altLang="ja-JP" sz="2000" dirty="0" smtClean="0"/>
              <a:t>non-contiguous </a:t>
            </a:r>
            <a:r>
              <a:rPr lang="en-US" altLang="ja-JP" sz="2000" dirty="0"/>
              <a:t>carriers</a:t>
            </a:r>
            <a:r>
              <a:rPr lang="en-US" altLang="ja-JP" sz="2000" dirty="0" smtClean="0"/>
              <a:t>” in Band 47 in Rel-15.</a:t>
            </a:r>
          </a:p>
          <a:p>
            <a:pPr lvl="1"/>
            <a:r>
              <a:rPr lang="en-US" altLang="ja-JP" sz="1600" dirty="0" smtClean="0"/>
              <a:t>The LS includes a note that this does not imply any support for simultaneous “transmission over non-contiguous carriers” in Band 47.</a:t>
            </a:r>
          </a:p>
          <a:p>
            <a:pPr lvl="1"/>
            <a:r>
              <a:rPr lang="en-US" altLang="ja-JP" sz="1600" dirty="0"/>
              <a:t>The LS includes the reason why </a:t>
            </a:r>
            <a:r>
              <a:rPr lang="en-US" altLang="ja-JP" sz="1600" dirty="0" smtClean="0"/>
              <a:t>such feature can be necessary (examples explained in the background slide).</a:t>
            </a:r>
          </a:p>
          <a:p>
            <a:pPr lvl="1"/>
            <a:r>
              <a:rPr lang="en-US" altLang="ja-JP" sz="1600" dirty="0" smtClean="0"/>
              <a:t>It is clarified in the LS that the final decision on the support and its priority compared to other band combinations is up to RAN4.</a:t>
            </a:r>
            <a:endParaRPr lang="en-US" altLang="ja-JP" sz="1600" dirty="0"/>
          </a:p>
          <a:p>
            <a:pPr lvl="1"/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375081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447</Words>
  <Application>Microsoft Office PowerPoint</Application>
  <PresentationFormat>화면 슬라이드 쇼(4:3)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​​テーマ</vt:lpstr>
      <vt:lpstr>WF on non-contiguous RX CA for V2X</vt:lpstr>
      <vt:lpstr>Background</vt:lpstr>
      <vt:lpstr>Background (cont’d)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Hanbyul Seo</cp:lastModifiedBy>
  <cp:revision>36</cp:revision>
  <dcterms:created xsi:type="dcterms:W3CDTF">2016-10-06T11:44:35Z</dcterms:created>
  <dcterms:modified xsi:type="dcterms:W3CDTF">2017-11-28T18:59:51Z</dcterms:modified>
</cp:coreProperties>
</file>