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203" autoAdjust="0"/>
  </p:normalViewPr>
  <p:slideViewPr>
    <p:cSldViewPr snapToGrid="0">
      <p:cViewPr varScale="1">
        <p:scale>
          <a:sx n="66" d="100"/>
          <a:sy n="66" d="100"/>
        </p:scale>
        <p:origin x="78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Visio_Drawing11111111.vsd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Visio_Drawing22222222.vsd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69476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Sub-PRB Modulated Symbols Mapping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59784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Sony</a:t>
            </a:r>
            <a:r>
              <a:rPr lang="en-US" sz="3600" dirty="0"/>
              <a:t>,  </a:t>
            </a:r>
            <a:r>
              <a:rPr lang="en-US" sz="3600" dirty="0" smtClean="0"/>
              <a:t>Qualcomm, Samsung, Sierra </a:t>
            </a:r>
            <a:r>
              <a:rPr lang="en-US" sz="3600" dirty="0" smtClean="0"/>
              <a:t>Wireless</a:t>
            </a:r>
            <a:endParaRPr lang="en-US" i="1" dirty="0"/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1190165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2400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sz="2400" b="1" dirty="0">
                <a:latin typeface="Calibri" pitchFamily="34" charset="0"/>
                <a:cs typeface="Times New Roman" pitchFamily="18" charset="0"/>
              </a:rPr>
              <a:t>Meeting #91  </a:t>
            </a:r>
            <a:r>
              <a:rPr lang="en-US" altLang="ko-KR" sz="2000" b="1" dirty="0">
                <a:latin typeface="Calibri" pitchFamily="34" charset="0"/>
                <a:cs typeface="Times New Roman" pitchFamily="18" charset="0"/>
              </a:rPr>
              <a:t>						</a:t>
            </a:r>
            <a:r>
              <a:rPr lang="en-US" altLang="ko-KR" sz="2800" b="1" dirty="0" smtClean="0">
                <a:latin typeface="Calibri" pitchFamily="34" charset="0"/>
                <a:cs typeface="Times New Roman" pitchFamily="18" charset="0"/>
              </a:rPr>
              <a:t>R1-1721103</a:t>
            </a:r>
            <a:endParaRPr lang="en-US" altLang="ko-KR" sz="2000" b="1" dirty="0">
              <a:latin typeface="Calibri" pitchFamily="34" charset="0"/>
              <a:cs typeface="Times New Roman" pitchFamily="18" charset="0"/>
            </a:endParaRPr>
          </a:p>
          <a:p>
            <a:r>
              <a:rPr lang="en-CA" altLang="zh-CN" sz="2400" b="1" dirty="0">
                <a:latin typeface="Calibri" pitchFamily="34" charset="0"/>
                <a:cs typeface="Times New Roman" pitchFamily="18" charset="0"/>
              </a:rPr>
              <a:t>Reno, USA, Nov27-Dec 1st 2017</a:t>
            </a:r>
          </a:p>
          <a:p>
            <a:r>
              <a:rPr lang="en-US" altLang="zh-CN" sz="2400" b="1" dirty="0">
                <a:latin typeface="Calibri" pitchFamily="34" charset="0"/>
                <a:cs typeface="Times New Roman" pitchFamily="18" charset="0"/>
              </a:rPr>
              <a:t>A</a:t>
            </a:r>
            <a:r>
              <a:rPr lang="en-CA" altLang="zh-CN" sz="2400" b="1" dirty="0" err="1">
                <a:latin typeface="Calibri" pitchFamily="34" charset="0"/>
                <a:cs typeface="Times New Roman" pitchFamily="18" charset="0"/>
              </a:rPr>
              <a:t>genda</a:t>
            </a:r>
            <a:r>
              <a:rPr lang="en-CA" altLang="zh-CN" sz="2400" b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CA" altLang="zh-CN" sz="2400" b="1" dirty="0" smtClean="0">
                <a:latin typeface="Calibri" pitchFamily="34" charset="0"/>
                <a:cs typeface="Times New Roman" pitchFamily="18" charset="0"/>
              </a:rPr>
              <a:t>6.2.5.6</a:t>
            </a:r>
            <a:endParaRPr lang="en-CA" altLang="zh-CN" sz="2400" b="1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135"/>
            <a:ext cx="10515600" cy="1831975"/>
          </a:xfrm>
        </p:spPr>
        <p:txBody>
          <a:bodyPr>
            <a:normAutofit/>
          </a:bodyPr>
          <a:lstStyle/>
          <a:p>
            <a:r>
              <a:rPr lang="en-GB" dirty="0" smtClean="0"/>
              <a:t>LTE &amp; NB-</a:t>
            </a:r>
            <a:r>
              <a:rPr lang="en-GB" dirty="0" err="1" smtClean="0"/>
              <a:t>IoT</a:t>
            </a:r>
            <a:r>
              <a:rPr lang="en-GB" dirty="0" smtClean="0"/>
              <a:t> implements a time first modulated symbols to RE mapping for PUSCH</a:t>
            </a:r>
          </a:p>
          <a:p>
            <a:r>
              <a:rPr lang="en-GB" dirty="0" smtClean="0"/>
              <a:t>In NB-</a:t>
            </a:r>
            <a:r>
              <a:rPr lang="en-GB" dirty="0" err="1" smtClean="0"/>
              <a:t>IoT</a:t>
            </a:r>
            <a:r>
              <a:rPr lang="en-GB" dirty="0" smtClean="0"/>
              <a:t>, the time first modulated symbols are mapped across </a:t>
            </a:r>
            <a:r>
              <a:rPr lang="en-GB" dirty="0" err="1" smtClean="0"/>
              <a:t>subframes</a:t>
            </a:r>
            <a:r>
              <a:rPr lang="en-GB" dirty="0" smtClean="0"/>
              <a:t>, which does not allow for early RU decoding</a:t>
            </a:r>
            <a:endParaRPr lang="en-GB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361062" y="384866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075481"/>
              </p:ext>
            </p:extLst>
          </p:nvPr>
        </p:nvGraphicFramePr>
        <p:xfrm>
          <a:off x="1476232" y="3289110"/>
          <a:ext cx="9739875" cy="3534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r:id="rId4" imgW="10801266" imgH="3914730" progId="Visio.Drawing.15">
                  <p:embed/>
                </p:oleObj>
              </mc:Choice>
              <mc:Fallback>
                <p:oleObj r:id="rId4" imgW="10801266" imgH="391473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232" y="3289110"/>
                        <a:ext cx="9739875" cy="35348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906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9865"/>
            <a:ext cx="10515600" cy="1477133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The per-</a:t>
            </a:r>
            <a:r>
              <a:rPr lang="en-GB" dirty="0" err="1"/>
              <a:t>subframe</a:t>
            </a:r>
            <a:r>
              <a:rPr lang="en-GB" dirty="0"/>
              <a:t> channel interleaving is used for sub-PRB allocation in </a:t>
            </a:r>
            <a:r>
              <a:rPr lang="en-GB" dirty="0" err="1"/>
              <a:t>eMTC</a:t>
            </a:r>
            <a:r>
              <a:rPr lang="en-GB" dirty="0"/>
              <a:t> (i.e., the equivalent </a:t>
            </a:r>
            <a:r>
              <a:rPr lang="en-GB" dirty="0" smtClean="0"/>
              <a:t>modulated symbols mapping </a:t>
            </a:r>
            <a:r>
              <a:rPr lang="en-GB" dirty="0"/>
              <a:t>is first across </a:t>
            </a:r>
            <a:r>
              <a:rPr lang="en-GB" dirty="0" smtClean="0"/>
              <a:t>SC-FDMA symbols </a:t>
            </a:r>
            <a:r>
              <a:rPr lang="en-GB" dirty="0"/>
              <a:t>within a </a:t>
            </a:r>
            <a:r>
              <a:rPr lang="en-GB" dirty="0" err="1"/>
              <a:t>subframe</a:t>
            </a:r>
            <a:r>
              <a:rPr lang="en-GB" dirty="0"/>
              <a:t>, then across subcarriers, and finally across </a:t>
            </a:r>
            <a:r>
              <a:rPr lang="en-GB" dirty="0" err="1"/>
              <a:t>subframes</a:t>
            </a:r>
            <a:r>
              <a:rPr lang="en-GB" dirty="0"/>
              <a:t>)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756848" y="367124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085274"/>
              </p:ext>
            </p:extLst>
          </p:nvPr>
        </p:nvGraphicFramePr>
        <p:xfrm>
          <a:off x="2415655" y="3057938"/>
          <a:ext cx="6812752" cy="3854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r:id="rId4" imgW="6438889" imgH="3647970" progId="Visio.Drawing.15">
                  <p:embed/>
                </p:oleObj>
              </mc:Choice>
              <mc:Fallback>
                <p:oleObj r:id="rId4" imgW="6438889" imgH="364797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5655" y="3057938"/>
                        <a:ext cx="6812752" cy="38547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2418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4492</TotalTime>
  <Words>95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맑은 고딕</vt:lpstr>
      <vt:lpstr>Arial</vt:lpstr>
      <vt:lpstr>Calibri</vt:lpstr>
      <vt:lpstr>Calibri Light</vt:lpstr>
      <vt:lpstr>等线</vt:lpstr>
      <vt:lpstr>Times New Roman</vt:lpstr>
      <vt:lpstr>Office Theme</vt:lpstr>
      <vt:lpstr>Visio.Drawing.15</vt:lpstr>
      <vt:lpstr>WF on Sub-PRB Modulated Symbols Mapping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Shin Horng Wong</cp:lastModifiedBy>
  <cp:revision>139</cp:revision>
  <dcterms:created xsi:type="dcterms:W3CDTF">2017-05-15T09:46:56Z</dcterms:created>
  <dcterms:modified xsi:type="dcterms:W3CDTF">2017-11-28T22:46:43Z</dcterms:modified>
</cp:coreProperties>
</file>