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66" d="100"/>
          <a:sy n="66" d="100"/>
        </p:scale>
        <p:origin x="-71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93A5E-CDCB-4CFC-B788-7DDF876F7F41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81D14-CF09-4A60-B120-DCB9DAC129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resource selection on carrier aggregation in mode 4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#91</a:t>
            </a:r>
            <a:r>
              <a:rPr lang="en-GB" altLang="ko-KR" b="1" dirty="0" smtClean="0"/>
              <a:t>				            </a:t>
            </a:r>
            <a:r>
              <a:rPr lang="ru-RU" altLang="ru-RU" b="1" dirty="0" smtClean="0"/>
              <a:t>R1-1</a:t>
            </a:r>
            <a:r>
              <a:rPr lang="en-US" altLang="ru-RU" b="1" dirty="0" smtClean="0"/>
              <a:t>72</a:t>
            </a:r>
            <a:r>
              <a:rPr lang="en-US" altLang="ru-RU" b="1" dirty="0" smtClean="0"/>
              <a:t>1102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Reno, USA, November27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– December1</a:t>
            </a:r>
            <a:r>
              <a:rPr lang="en-US" altLang="zh-CN" b="1" baseline="30000" dirty="0" smtClean="0"/>
              <a:t>st</a:t>
            </a:r>
            <a:r>
              <a:rPr lang="en-US" altLang="zh-CN" b="1" dirty="0" smtClean="0"/>
              <a:t>, 2017</a:t>
            </a:r>
            <a:endParaRPr lang="en-US" altLang="ko-KR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- 6</a:t>
            </a:r>
            <a:r>
              <a:rPr lang="en-US" altLang="zh-CN" b="1" dirty="0" smtClean="0"/>
              <a:t>.2.3.1.1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The following agreements were achieved for CA In RAN1 #90bis meeting</a:t>
            </a:r>
          </a:p>
          <a:p>
            <a:pPr lvl="1"/>
            <a:r>
              <a:rPr lang="en-US" altLang="zh-CN" dirty="0" smtClean="0"/>
              <a:t>Any sensing and resource (re)selection procedure uses the Rel-14 PHY UE procedure of determining the subset of resources to be reported to higher layers in PSSCH resource selection in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transmission mode 4. Additional rules for resource exclusion of resources is not precluded after the procedure</a:t>
            </a:r>
          </a:p>
          <a:p>
            <a:pPr lvl="1"/>
            <a:r>
              <a:rPr lang="en-GB" altLang="zh-CN" dirty="0" smtClean="0"/>
              <a:t>Continue discussion on whether address the following issue for resource selection for mode-4 CA: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UE’s limited TX capability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TX chain switching time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Half duplex problem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TX power budget constraint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11256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dirty="0" smtClean="0"/>
              <a:t>The candidate set can be separately determined by sensing results in each component carrier.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Additional mechanism is introduced to mitigate the half duplex problem in grouped carriers: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If the number of available carries in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is equal to number of the grouped carriers, move the available resource in each carrier in the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to the prioritized resource subset.</a:t>
            </a:r>
          </a:p>
          <a:p>
            <a:pPr lvl="2"/>
            <a:r>
              <a:rPr lang="en-US" altLang="zh-CN" dirty="0" smtClean="0"/>
              <a:t>Randomly select the resource in the prioritized resource subset with the consideration of half duplex issue.</a:t>
            </a:r>
          </a:p>
          <a:p>
            <a:pPr lvl="3"/>
            <a:r>
              <a:rPr lang="en-US" altLang="zh-CN" dirty="0" smtClean="0"/>
              <a:t>For example, random selected the transmission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and then random selected the frequency resource in the selected transmission </a:t>
            </a:r>
            <a:r>
              <a:rPr lang="en-US" altLang="zh-CN" dirty="0" err="1" smtClean="0"/>
              <a:t>subframes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Otherwise,</a:t>
            </a:r>
          </a:p>
          <a:p>
            <a:pPr lvl="2"/>
            <a:r>
              <a:rPr lang="en-US" altLang="zh-CN" dirty="0" smtClean="0"/>
              <a:t>Random select the resource separately in each carrier.</a:t>
            </a:r>
          </a:p>
          <a:p>
            <a:pPr lvl="2"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>
                <a:solidFill>
                  <a:srgbClr val="0070C0"/>
                </a:solidFill>
              </a:rPr>
              <a:t>Note: grouped carries are the carries intended to be transmitted at same </a:t>
            </a:r>
            <a:r>
              <a:rPr lang="en-US" altLang="zh-CN" dirty="0" err="1" smtClean="0">
                <a:solidFill>
                  <a:srgbClr val="0070C0"/>
                </a:solidFill>
              </a:rPr>
              <a:t>subframe</a:t>
            </a:r>
            <a:r>
              <a:rPr lang="en-US" altLang="zh-CN" dirty="0" smtClean="0">
                <a:solidFill>
                  <a:srgbClr val="0070C0"/>
                </a:solidFill>
              </a:rPr>
              <a:t>, considering UE’s limited TX capability and TX power budget constraint.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252</Words>
  <Application>Microsoft Office PowerPoint</Application>
  <PresentationFormat>全屏显示(4:3)</PresentationFormat>
  <Paragraphs>26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resource selection on carrier aggregation in mode 4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132</cp:revision>
  <dcterms:created xsi:type="dcterms:W3CDTF">2017-08-18T02:24:02Z</dcterms:created>
  <dcterms:modified xsi:type="dcterms:W3CDTF">2017-11-28T18:45:45Z</dcterms:modified>
</cp:coreProperties>
</file>