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0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>
        <p:scale>
          <a:sx n="100" d="100"/>
          <a:sy n="100" d="100"/>
        </p:scale>
        <p:origin x="-378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carrier selection rules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Huawei, </a:t>
            </a:r>
            <a:r>
              <a:rPr lang="en-US" altLang="zh-CN" sz="2800" dirty="0" err="1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HiSilicon</a:t>
            </a: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ZTE, NTT DOCOMO, Nokia, NSB, Samsung,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Panasonic</a:t>
            </a:r>
            <a:endParaRPr lang="en-US" altLang="en-US" sz="2800" dirty="0">
              <a:solidFill>
                <a:schemeClr val="tx1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#90bis				</a:t>
            </a:r>
            <a:r>
              <a:rPr lang="en-US" altLang="ko-KR" sz="1800" b="1" smtClean="0"/>
              <a:t>	</a:t>
            </a:r>
            <a:r>
              <a:rPr lang="en-US" altLang="ko-KR" sz="1800" b="1" smtClean="0"/>
              <a:t>R1-1719139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Prague, Czech Republic, October 9-13,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6.2.3.1.1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112837"/>
            <a:ext cx="8229600" cy="5668963"/>
          </a:xfrm>
        </p:spPr>
        <p:txBody>
          <a:bodyPr/>
          <a:lstStyle/>
          <a:p>
            <a:pPr marL="342900" lvl="1" indent="-342900" algn="just" eaLnBrk="1" hangingPunct="1">
              <a:buFont typeface="Wingdings" pitchFamily="2" charset="2"/>
              <a:buChar char="l"/>
            </a:pPr>
            <a:r>
              <a:rPr lang="en-US" altLang="zh-CN" sz="2000" dirty="0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For a given MAC PDU, RAN1 assumes that a single carrier is provided by higher layer for its transmission. </a:t>
            </a:r>
          </a:p>
          <a:p>
            <a:pPr lvl="1" algn="just" eaLnBrk="1" latinLnBrk="1" hangingPunct="1"/>
            <a:r>
              <a:rPr lang="en-US" altLang="zh-CN" sz="1800" dirty="0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From RAN1 perspective, the following factors can be taken into account for TX carrier selection.  </a:t>
            </a:r>
          </a:p>
          <a:p>
            <a:pPr lvl="2" algn="just" eaLnBrk="1" latinLnBrk="1" hangingPunct="1"/>
            <a:r>
              <a:rPr lang="en-US" altLang="zh-CN" sz="1800" dirty="0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CBR</a:t>
            </a:r>
          </a:p>
          <a:p>
            <a:pPr lvl="2" algn="just" eaLnBrk="1" latinLnBrk="1" hangingPunct="1"/>
            <a:r>
              <a:rPr lang="en-US" altLang="zh-CN" sz="1800" dirty="0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UE capability (e.g. number of TX chains, implementation related aspects such as power budget sharing capability, TX chain retuning capability)</a:t>
            </a:r>
          </a:p>
          <a:p>
            <a:pPr lvl="2" algn="just" eaLnBrk="1" latinLnBrk="1" hangingPunct="1"/>
            <a:r>
              <a:rPr lang="en-US" altLang="zh-CN" sz="1800" dirty="0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FFS: Sensing results (e.g., average S-RSSI of resources in SB in TS 36.213) </a:t>
            </a:r>
          </a:p>
          <a:p>
            <a:pPr marL="342900" lvl="1" indent="-342900" algn="just" eaLnBrk="1" hangingPunct="1">
              <a:buFont typeface="Wingdings" pitchFamily="2" charset="2"/>
              <a:buChar char="l"/>
            </a:pPr>
            <a:r>
              <a:rPr lang="en-US" altLang="zh-CN" sz="2000" dirty="0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For a given MAC PDU, a single carrier is used for transmission and potential retransmission of this MAC PDU.</a:t>
            </a:r>
          </a:p>
          <a:p>
            <a:pPr marL="342900" lvl="1" indent="-342900" algn="just" eaLnBrk="1" hangingPunct="1">
              <a:buFont typeface="Wingdings" pitchFamily="2" charset="2"/>
              <a:buChar char="l"/>
            </a:pPr>
            <a:r>
              <a:rPr lang="en-US" altLang="zh-CN" sz="2000" dirty="0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From RAN1 perspective, once a carrier is selected, the same carrier is used for all MAC PDUs of the same </a:t>
            </a:r>
            <a:r>
              <a:rPr lang="en-US" altLang="zh-CN" sz="2000" dirty="0" err="1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sidelink</a:t>
            </a:r>
            <a:r>
              <a:rPr lang="en-US" altLang="zh-CN" sz="2000" dirty="0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 process at least until resource reselection is triggered for that same </a:t>
            </a:r>
            <a:r>
              <a:rPr lang="en-US" altLang="zh-CN" sz="2000" dirty="0" err="1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sidelink</a:t>
            </a:r>
            <a:r>
              <a:rPr lang="en-US" altLang="zh-CN" sz="2000" dirty="0">
                <a:latin typeface="Calibri" panose="020F0502020204030204" pitchFamily="34" charset="0"/>
                <a:ea typeface="맑은 고딕" pitchFamily="50" charset="-127"/>
                <a:cs typeface="Times New Roman" panose="02020603050405020304" pitchFamily="18" charset="0"/>
              </a:rPr>
              <a:t> process based on Rel-14 triggering conditions. 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carrier selection rules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2017-10-12T11:06:59Z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(3)bQvyYEsS6mhkp/ojIpYmn0utOcr8ZQktpHNwz0VFHSu8zWDyREq25h0s3t+R+CALgBvbjYsa
cD0ir7b0R2DhuUXacp11mk0xdCw162yM25ym0yJTWCrT+EWsn8hnt7HUC+/3NrTLu/NGBTcp
ZNpa/srN/PvSBH6N3h2QXDC3lMiDgJy9jabcQnIUMXRftjj2BdahHN1g/tE6m4f4N9+49cmi
U00ACRMXN1mptb24tk</vt:lpwstr>
  </property>
  <property fmtid="{D5CDD505-2E9C-101B-9397-08002B2CF9AE}" pid="9" name="_2015_ms_pID_7253431">
    <vt:lpwstr>sz6NSBzLyTPEbKmmylj7LXuytVDPiDxsWcX78XeT4C0ZYDTiE03kUx
8BEsD4lgltSV2fgSNT2uQtVyqVH/EyTubZPJErf9GLCPe6SNp0FTEpnscpgweVcKIh+Oka/x
RO7lrbt8dJHBEOWxloJxiu5SZxSPffFtqxs59l+ERZS350VQolWZ+HiyDb9dZJwGFRVefElG
hxPoNPoZwxj11FwOl2kyPS1Zz8CrsCKT6kKv</vt:lpwstr>
  </property>
  <property fmtid="{D5CDD505-2E9C-101B-9397-08002B2CF9AE}" pid="10" name="_2015_ms_pID_7253432">
    <vt:lpwstr>nw==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1507797096</vt:lpwstr>
  </property>
</Properties>
</file>