
<file path=[Content_Types].xml><?xml version="1.0" encoding="utf-8"?>
<Types xmlns="http://schemas.openxmlformats.org/package/2006/content-types"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8" r:id="rId3"/>
    <p:sldId id="270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91" d="100"/>
          <a:sy n="91" d="100"/>
        </p:scale>
        <p:origin x="-1374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A41CD9-267A-45B9-A4FF-D9326A83E045}" type="datetimeFigureOut">
              <a:rPr kumimoji="1" lang="ja-JP" altLang="en-US" smtClean="0"/>
              <a:pPr/>
              <a:t>2017/10/11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3DA5D1-4382-441F-B2ED-FBD4574662B8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698275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2017/10/11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469616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2017/10/11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981149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2017/10/11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433402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2017/10/11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973725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2017/10/11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297160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2017/10/11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922369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2017/10/11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55109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2017/10/11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01804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2017/10/11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949161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2017/10/11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63060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2017/10/11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65076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09F5FD-6025-442A-BCC9-CFAC964F37F8}" type="datetimeFigureOut">
              <a:rPr kumimoji="1" lang="ja-JP" altLang="en-US" smtClean="0"/>
              <a:pPr/>
              <a:t>2017/10/11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836985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79388" y="2130425"/>
            <a:ext cx="8801042" cy="1470025"/>
          </a:xfrm>
        </p:spPr>
        <p:txBody>
          <a:bodyPr>
            <a:normAutofit/>
          </a:bodyPr>
          <a:lstStyle/>
          <a:p>
            <a:r>
              <a:rPr lang="en-US" altLang="ja-JP" sz="3600" dirty="0" smtClean="0"/>
              <a:t>WF on CSI-RS periodicity and offset</a:t>
            </a:r>
            <a:endParaRPr kumimoji="1" lang="ja-JP" altLang="en-US" sz="36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827584" y="3886200"/>
            <a:ext cx="7488832" cy="694928"/>
          </a:xfrm>
        </p:spPr>
        <p:txBody>
          <a:bodyPr>
            <a:normAutofit/>
          </a:bodyPr>
          <a:lstStyle/>
          <a:p>
            <a:r>
              <a:rPr lang="en-US" altLang="ja-JP" dirty="0" smtClean="0">
                <a:solidFill>
                  <a:schemeClr val="tx1"/>
                </a:solidFill>
              </a:rPr>
              <a:t>Samsung, CATT, MTK, LGE, </a:t>
            </a:r>
            <a:r>
              <a:rPr lang="en-US" altLang="ja-JP" dirty="0" smtClean="0">
                <a:solidFill>
                  <a:schemeClr val="tx1"/>
                </a:solidFill>
              </a:rPr>
              <a:t>CHTTL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380312" y="188913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i="1" dirty="0"/>
              <a:t>R1-1718971</a:t>
            </a:r>
            <a:endParaRPr lang="ja-JP" altLang="en-US" sz="2400" i="1" dirty="0"/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594028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3GPP TSG RAN </a:t>
            </a:r>
            <a:r>
              <a:rPr lang="en-US" altLang="ja-JP" sz="2400" dirty="0" smtClean="0"/>
              <a:t>WG1#90bis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2400" dirty="0" smtClean="0"/>
              <a:t>Prague, Czech Republic, October 9 – 13,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Agenda </a:t>
            </a:r>
            <a:r>
              <a:rPr lang="en-US" altLang="ja-JP" sz="2400" dirty="0"/>
              <a:t>item </a:t>
            </a:r>
            <a:r>
              <a:rPr lang="en-US" altLang="ja-JP" sz="2400" dirty="0" smtClean="0"/>
              <a:t>7.2.3.2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4192440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576064"/>
          </a:xfrm>
        </p:spPr>
        <p:txBody>
          <a:bodyPr>
            <a:normAutofit fontScale="90000"/>
          </a:bodyPr>
          <a:lstStyle/>
          <a:p>
            <a:r>
              <a:rPr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520" y="836712"/>
            <a:ext cx="8640960" cy="5688632"/>
          </a:xfrm>
        </p:spPr>
        <p:txBody>
          <a:bodyPr>
            <a:noAutofit/>
          </a:bodyPr>
          <a:lstStyle/>
          <a:p>
            <a:r>
              <a:rPr lang="en-US" altLang="ja-JP" sz="2000" dirty="0" smtClean="0"/>
              <a:t>NR supports periodic and semi-persistent CSI-RS but the detailed values of periodicities and offsets are missing</a:t>
            </a:r>
            <a:r>
              <a:rPr lang="en-US" altLang="ja-JP" sz="1600" dirty="0" smtClean="0"/>
              <a:t> </a:t>
            </a:r>
            <a:endParaRPr lang="en-US" altLang="ja-JP" sz="1600" dirty="0"/>
          </a:p>
          <a:p>
            <a:pPr lvl="1"/>
            <a:endParaRPr lang="en-GB" altLang="ja-JP" sz="1600" dirty="0" smtClean="0"/>
          </a:p>
          <a:p>
            <a:pPr lvl="1"/>
            <a:endParaRPr lang="en-GB" altLang="ja-JP" sz="1600" dirty="0" smtClean="0"/>
          </a:p>
          <a:p>
            <a:endParaRPr lang="en-GB" altLang="ja-JP" sz="2400" dirty="0" smtClean="0"/>
          </a:p>
        </p:txBody>
      </p:sp>
    </p:spTree>
    <p:extLst>
      <p:ext uri="{BB962C8B-B14F-4D97-AF65-F5344CB8AC3E}">
        <p14:creationId xmlns:p14="http://schemas.microsoft.com/office/powerpoint/2010/main" val="421823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576064"/>
          </a:xfrm>
        </p:spPr>
        <p:txBody>
          <a:bodyPr>
            <a:normAutofit fontScale="90000"/>
          </a:bodyPr>
          <a:lstStyle/>
          <a:p>
            <a:r>
              <a:rPr lang="en-US" altLang="ja-JP" dirty="0" smtClean="0"/>
              <a:t>Proposals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520" y="836712"/>
            <a:ext cx="8640960" cy="5688632"/>
          </a:xfrm>
        </p:spPr>
        <p:txBody>
          <a:bodyPr>
            <a:noAutofit/>
          </a:bodyPr>
          <a:lstStyle/>
          <a:p>
            <a:r>
              <a:rPr lang="en-US" altLang="ja-JP" sz="2000" dirty="0" smtClean="0"/>
              <a:t>NR supports the following CSI-RS transmission periodicities at least</a:t>
            </a:r>
          </a:p>
          <a:p>
            <a:pPr lvl="1"/>
            <a:r>
              <a:rPr lang="en-US" altLang="ja-JP" sz="1600" dirty="0" smtClean="0"/>
              <a:t>{5, 10, 20, 40, </a:t>
            </a:r>
            <a:r>
              <a:rPr lang="en-US" altLang="ja-JP" sz="1600" dirty="0" smtClean="0">
                <a:solidFill>
                  <a:srgbClr val="FF0000"/>
                </a:solidFill>
              </a:rPr>
              <a:t>[</a:t>
            </a:r>
            <a:r>
              <a:rPr lang="en-US" altLang="ja-JP" sz="1600" dirty="0" smtClean="0"/>
              <a:t>80</a:t>
            </a:r>
            <a:r>
              <a:rPr lang="en-US" altLang="ja-JP" sz="1600" dirty="0" smtClean="0">
                <a:solidFill>
                  <a:srgbClr val="FF0000"/>
                </a:solidFill>
              </a:rPr>
              <a:t>]</a:t>
            </a:r>
            <a:r>
              <a:rPr lang="en-US" altLang="ja-JP" sz="1600" dirty="0" smtClean="0"/>
              <a:t>}</a:t>
            </a:r>
            <a:r>
              <a:rPr lang="en-US" altLang="ja-JP" sz="1600" dirty="0" err="1" smtClean="0"/>
              <a:t>ms</a:t>
            </a:r>
            <a:endParaRPr lang="en-US" altLang="ja-JP" sz="1600" dirty="0" smtClean="0"/>
          </a:p>
          <a:p>
            <a:endParaRPr lang="en-US" altLang="ja-JP" sz="2000" dirty="0" smtClean="0"/>
          </a:p>
          <a:p>
            <a:r>
              <a:rPr lang="en-US" altLang="ja-JP" sz="2000" dirty="0" smtClean="0"/>
              <a:t>NR supports the following CSI-RS transmission offsets according to the numerologies</a:t>
            </a:r>
          </a:p>
          <a:p>
            <a:pPr lvl="1"/>
            <a:r>
              <a:rPr lang="en-US" altLang="ja-JP" sz="1600" dirty="0"/>
              <a:t>For SCS of 15 kHz, the same values of </a:t>
            </a:r>
            <a:r>
              <a:rPr lang="en-US" altLang="ja-JP" sz="1600" dirty="0" smtClean="0">
                <a:solidFill>
                  <a:srgbClr val="0070C0"/>
                </a:solidFill>
              </a:rPr>
              <a:t>slot </a:t>
            </a:r>
            <a:r>
              <a:rPr lang="en-US" altLang="ja-JP" sz="1600" dirty="0" smtClean="0"/>
              <a:t>offsets </a:t>
            </a:r>
            <a:r>
              <a:rPr lang="en-US" altLang="ja-JP" sz="1600" dirty="0"/>
              <a:t>of LTE are supported at least</a:t>
            </a:r>
          </a:p>
          <a:p>
            <a:pPr lvl="1"/>
            <a:r>
              <a:rPr lang="en-US" altLang="ja-JP" sz="1600" dirty="0"/>
              <a:t>For SCS of N*15kHz, N times number of </a:t>
            </a:r>
            <a:r>
              <a:rPr lang="en-US" altLang="ja-JP" sz="1600" dirty="0">
                <a:solidFill>
                  <a:srgbClr val="0070C0"/>
                </a:solidFill>
              </a:rPr>
              <a:t>slot </a:t>
            </a:r>
            <a:r>
              <a:rPr lang="en-US" altLang="ja-JP" sz="1600" dirty="0" smtClean="0"/>
              <a:t>offsets </a:t>
            </a:r>
            <a:r>
              <a:rPr lang="en-US" altLang="ja-JP" sz="1600" dirty="0"/>
              <a:t>of LTE are supported at least</a:t>
            </a:r>
          </a:p>
          <a:p>
            <a:pPr lvl="1"/>
            <a:endParaRPr lang="en-US" altLang="ja-JP" sz="1600" dirty="0"/>
          </a:p>
          <a:p>
            <a:endParaRPr lang="en-US" altLang="ja-JP" sz="2000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3861048"/>
            <a:ext cx="6265863" cy="1878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8123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5904</TotalTime>
  <Words>120</Words>
  <Application>Microsoft Office PowerPoint</Application>
  <PresentationFormat>화면 슬라이드 쇼(4:3)</PresentationFormat>
  <Paragraphs>16</Paragraphs>
  <Slides>3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4" baseType="lpstr">
      <vt:lpstr>Office ​​テーマ</vt:lpstr>
      <vt:lpstr>WF on CSI-RS periodicity and offset</vt:lpstr>
      <vt:lpstr>Background</vt:lpstr>
      <vt:lpstr>Proposals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5649815</dc:creator>
  <cp:lastModifiedBy>Samsung</cp:lastModifiedBy>
  <cp:revision>302</cp:revision>
  <dcterms:created xsi:type="dcterms:W3CDTF">2017-01-16T18:53:25Z</dcterms:created>
  <dcterms:modified xsi:type="dcterms:W3CDTF">2017-10-11T10:01:46Z</dcterms:modified>
</cp:coreProperties>
</file>