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68" d="100"/>
          <a:sy n="68" d="100"/>
        </p:scale>
        <p:origin x="123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antenna group signaling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MediaTek, Nokia, NSB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Intel, 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ko-KR" sz="18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bis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R1-1718962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Prague, Czech, October 9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-13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4723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dirty="0">
                <a:latin typeface="Arial" panose="020B0604020202020204" pitchFamily="34" charset="0"/>
              </a:rPr>
              <a:t>7</a:t>
            </a:r>
            <a:r>
              <a:rPr lang="en-US" altLang="ko-KR" sz="1800" smtClean="0">
                <a:latin typeface="Arial" panose="020B0604020202020204" pitchFamily="34" charset="0"/>
              </a:rPr>
              <a:t>.1.2.1.2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295831" y="2057400"/>
            <a:ext cx="85650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RAN1 #90, the following was agreed:</a:t>
            </a: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UE capability identifying if UL MIMO capable UE can support coherent transmission across its transmit chains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if UE capability identifies if coherent transmission is supported on all of, vs. none of, vs. on a subset, of its transmit chains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how UL MIMO precoding design takes into account the above capability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UE can signal to the </a:t>
            </a:r>
            <a:r>
              <a:rPr lang="en-GB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one or multiple transmit chain groups:</a:t>
            </a:r>
          </a:p>
          <a:p>
            <a:pPr lvl="1"/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each transmit chain group, coherent transmissions from different transmit Chains are supported by the UE;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Coherent transmissions from transmit chains from different transmit chain groups are not guaranteed by the UE.</a:t>
            </a:r>
          </a:p>
          <a:p>
            <a:pPr marL="457200" lvl="1" indent="0">
              <a:buNone/>
            </a:pPr>
            <a:endParaRPr lang="en-GB" altLang="zh-CN" dirty="0" smtClean="0"/>
          </a:p>
          <a:p>
            <a:pPr lvl="2">
              <a:buNone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19664</TotalTime>
  <Words>270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antenna group signaling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951</cp:revision>
  <dcterms:created xsi:type="dcterms:W3CDTF">2010-05-12T23:28:36Z</dcterms:created>
  <dcterms:modified xsi:type="dcterms:W3CDTF">2017-10-13T19:47:45Z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