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84" r:id="rId3"/>
    <p:sldId id="285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/>
  </p:normalViewPr>
  <p:slideViewPr>
    <p:cSldViewPr>
      <p:cViewPr varScale="1">
        <p:scale>
          <a:sx n="116" d="100"/>
          <a:sy n="116" d="100"/>
        </p:scale>
        <p:origin x="149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10/13/2017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CSI timing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Samsung, </a:t>
            </a:r>
            <a:r>
              <a:rPr lang="en-US" altLang="en-US" sz="2800" dirty="0" smtClean="0">
                <a:solidFill>
                  <a:schemeClr val="tx1"/>
                </a:solidFill>
              </a:rPr>
              <a:t>KT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corp</a:t>
            </a:r>
            <a:r>
              <a:rPr lang="en-US" altLang="en-US" sz="2800" dirty="0" smtClean="0">
                <a:solidFill>
                  <a:schemeClr val="tx1"/>
                </a:solidFill>
              </a:rPr>
              <a:t>…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</a:t>
            </a:r>
            <a:r>
              <a:rPr kumimoji="1" lang="en-US" altLang="ja-JP" sz="2000" dirty="0" smtClean="0"/>
              <a:t>#90bis        </a:t>
            </a:r>
            <a:r>
              <a:rPr kumimoji="1" lang="en-US" altLang="ja-JP" sz="2000" dirty="0"/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Prague, CZ, 9th – 13th, October </a:t>
            </a:r>
            <a:r>
              <a:rPr kumimoji="1" lang="en-US" altLang="ja-JP" sz="2000" dirty="0" smtClean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US" altLang="ko-KR" sz="2000" dirty="0" smtClean="0"/>
              <a:t>7.2.2.1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R1-1718953</a:t>
            </a:r>
            <a:endParaRPr lang="en-US" altLang="ko-KR" sz="2400" dirty="0">
              <a:ea typeface="굴림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/>
              <a:t>In RAN1 NR AH#2, following agreements were captured in the chairman’s note as:</a:t>
            </a:r>
          </a:p>
          <a:p>
            <a:pPr lvl="1"/>
            <a:r>
              <a:rPr lang="en-GB" altLang="ko-KR" sz="1600" dirty="0" smtClean="0"/>
              <a:t>For </a:t>
            </a:r>
            <a:r>
              <a:rPr lang="en-GB" altLang="ko-KR" sz="1600" dirty="0"/>
              <a:t>aperiodic CSI-RS triggering offset X, X is fixed to zero. </a:t>
            </a:r>
            <a:endParaRPr lang="ko-KR" altLang="ko-KR" sz="1600"/>
          </a:p>
          <a:p>
            <a:pPr lvl="1"/>
            <a:r>
              <a:rPr lang="en-GB" altLang="ko-KR" sz="1600" dirty="0"/>
              <a:t>For aperiodic CSI reporting on PUSCH, Y is indicated by DCI.</a:t>
            </a:r>
            <a:endParaRPr lang="ko-KR" altLang="ko-KR" sz="1600"/>
          </a:p>
          <a:p>
            <a:pPr lvl="2"/>
            <a:r>
              <a:rPr lang="en-GB" altLang="ko-KR" sz="1100" dirty="0"/>
              <a:t>DCI to be used for indicating the timing for PUSCH is also used to indicate Y.</a:t>
            </a:r>
            <a:endParaRPr lang="ko-KR" altLang="ko-KR" sz="1100"/>
          </a:p>
          <a:p>
            <a:pPr lvl="3"/>
            <a:r>
              <a:rPr lang="en-GB" altLang="ko-KR" sz="1000" dirty="0"/>
              <a:t>This applies to both UCI only and </a:t>
            </a:r>
            <a:r>
              <a:rPr lang="en-GB" altLang="ko-KR" sz="1000" dirty="0" err="1"/>
              <a:t>UCI+Data</a:t>
            </a:r>
            <a:r>
              <a:rPr lang="en-GB" altLang="ko-KR" sz="1000" dirty="0"/>
              <a:t> PUSCH</a:t>
            </a:r>
            <a:endParaRPr lang="ko-KR" altLang="ko-KR" sz="1000"/>
          </a:p>
          <a:p>
            <a:pPr lvl="2"/>
            <a:r>
              <a:rPr lang="en-GB" altLang="ko-KR" sz="1600" b="1" dirty="0"/>
              <a:t>The set of values is configured by higher layer</a:t>
            </a:r>
            <a:endParaRPr lang="ko-KR" altLang="ko-KR" sz="1600" b="1"/>
          </a:p>
          <a:p>
            <a:pPr lvl="3"/>
            <a:r>
              <a:rPr lang="en-GB" altLang="ko-KR" sz="1400" b="1" dirty="0"/>
              <a:t>The candidate set of values of Y is selected according to restricted conditions inferred from configuration of CSI related settings.</a:t>
            </a:r>
            <a:endParaRPr lang="ko-KR" altLang="ko-KR" sz="1400" b="1"/>
          </a:p>
          <a:p>
            <a:pPr lvl="3"/>
            <a:r>
              <a:rPr lang="en-GB" altLang="ko-KR" sz="1400" b="1" dirty="0"/>
              <a:t>The condition include at least;</a:t>
            </a:r>
            <a:endParaRPr lang="ko-KR" altLang="ko-KR" sz="1400" b="1"/>
          </a:p>
          <a:p>
            <a:pPr lvl="4"/>
            <a:r>
              <a:rPr lang="en-GB" altLang="ko-KR" sz="1200" b="1" dirty="0"/>
              <a:t>CSI parameter</a:t>
            </a:r>
            <a:endParaRPr lang="ko-KR" altLang="ko-KR" sz="1200" b="1"/>
          </a:p>
          <a:p>
            <a:pPr lvl="4"/>
            <a:r>
              <a:rPr lang="en-GB" altLang="ko-KR" sz="1200" b="1" dirty="0"/>
              <a:t>Number of CSI-RS antenna ports if PMI is included</a:t>
            </a:r>
            <a:endParaRPr lang="ko-KR" altLang="ko-KR" sz="1200" b="1"/>
          </a:p>
          <a:p>
            <a:pPr lvl="4"/>
            <a:r>
              <a:rPr lang="en-GB" altLang="ko-KR" sz="1200" b="1" dirty="0"/>
              <a:t>CSI-RS location</a:t>
            </a:r>
            <a:endParaRPr lang="ko-KR" altLang="ko-KR" sz="1200" b="1"/>
          </a:p>
          <a:p>
            <a:pPr lvl="4"/>
            <a:r>
              <a:rPr lang="en-GB" altLang="ko-KR" sz="1200" b="1" dirty="0"/>
              <a:t>Frequency granularity of CSI</a:t>
            </a:r>
            <a:endParaRPr lang="ko-KR" altLang="ko-KR" sz="1200" b="1"/>
          </a:p>
          <a:p>
            <a:pPr lvl="3"/>
            <a:r>
              <a:rPr lang="en-GB" altLang="ko-KR" sz="1000" dirty="0"/>
              <a:t>FFS: number of simultaneous CSI calculations</a:t>
            </a:r>
            <a:endParaRPr lang="ko-KR" altLang="ko-KR" sz="1000"/>
          </a:p>
          <a:p>
            <a:pPr lvl="3"/>
            <a:r>
              <a:rPr lang="en-GB" altLang="ko-KR" sz="1000" dirty="0"/>
              <a:t>FFS on mechanisms to relax CSI report timing according to number of simultaneous CSI calculations</a:t>
            </a:r>
            <a:endParaRPr lang="ko-KR" altLang="ko-KR" sz="1000"/>
          </a:p>
          <a:p>
            <a:pPr lvl="3"/>
            <a:r>
              <a:rPr lang="en-GB" altLang="ko-KR" sz="1000" dirty="0"/>
              <a:t>FFS different or same candidate Y value for the cases of UCI multiplexed with data and UCI </a:t>
            </a:r>
            <a:r>
              <a:rPr lang="en-GB" altLang="ko-KR" sz="1000" dirty="0" smtClean="0"/>
              <a:t>only</a:t>
            </a:r>
            <a:endParaRPr lang="ko-KR" altLang="ko-KR" sz="1000"/>
          </a:p>
        </p:txBody>
      </p:sp>
      <p:sp>
        <p:nvSpPr>
          <p:cNvPr id="4100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3EC8604-FEFF-4E7B-8F93-B3E59DFDA538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4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ko-KR" sz="2400" dirty="0"/>
              <a:t>At least for the minimum value of PUSCH timing offset Y, allow A-CSI reporting for only the following conditions:</a:t>
            </a:r>
            <a:endParaRPr lang="ko-KR" altLang="ko-KR" sz="2400"/>
          </a:p>
          <a:p>
            <a:pPr lvl="2"/>
            <a:r>
              <a:rPr lang="en-US" altLang="ko-KR" sz="2000" dirty="0" smtClean="0"/>
              <a:t>If </a:t>
            </a:r>
            <a:r>
              <a:rPr lang="en-US" altLang="ko-KR" sz="2000" dirty="0" err="1"/>
              <a:t>Ap</a:t>
            </a:r>
            <a:r>
              <a:rPr lang="en-US" altLang="ko-KR" sz="2000" dirty="0"/>
              <a:t>-CSI-RS is used, the </a:t>
            </a:r>
            <a:r>
              <a:rPr lang="en-US" altLang="ko-KR" sz="2000" dirty="0" err="1"/>
              <a:t>Ap</a:t>
            </a:r>
            <a:r>
              <a:rPr lang="en-US" altLang="ko-KR" sz="2000" dirty="0"/>
              <a:t>-CSI-RS location</a:t>
            </a:r>
            <a:endParaRPr lang="ko-KR" altLang="ko-KR" sz="2000"/>
          </a:p>
          <a:p>
            <a:pPr lvl="3"/>
            <a:r>
              <a:rPr lang="en-US" altLang="ko-KR" sz="1800" dirty="0"/>
              <a:t>FFS </a:t>
            </a:r>
            <a:r>
              <a:rPr lang="en-US" altLang="ko-KR" sz="1800" dirty="0" smtClean="0"/>
              <a:t>details</a:t>
            </a:r>
            <a:endParaRPr lang="ko-KR" altLang="ko-KR" sz="1800"/>
          </a:p>
          <a:p>
            <a:pPr lvl="2"/>
            <a:r>
              <a:rPr lang="en-US" altLang="ko-KR" sz="2000" dirty="0" smtClean="0"/>
              <a:t>Frequency </a:t>
            </a:r>
            <a:r>
              <a:rPr lang="en-US" altLang="ko-KR" sz="2000" dirty="0"/>
              <a:t>granularity: wideband or partial band only</a:t>
            </a:r>
            <a:endParaRPr lang="ko-KR" altLang="ko-KR" sz="2000"/>
          </a:p>
          <a:p>
            <a:pPr lvl="2"/>
            <a:r>
              <a:rPr lang="en-US" altLang="ko-KR" sz="2000" dirty="0"/>
              <a:t>CSI parameters: </a:t>
            </a:r>
            <a:endParaRPr lang="ko-KR" altLang="ko-KR" sz="2000"/>
          </a:p>
          <a:p>
            <a:pPr lvl="3"/>
            <a:r>
              <a:rPr lang="en-US" altLang="ko-KR" sz="1800" dirty="0"/>
              <a:t>CQI/RI only, or </a:t>
            </a:r>
            <a:endParaRPr lang="ko-KR" altLang="ko-KR" sz="1800"/>
          </a:p>
          <a:p>
            <a:pPr lvl="3"/>
            <a:r>
              <a:rPr lang="en-US" altLang="ko-KR" sz="1800" dirty="0"/>
              <a:t>L1-RSRP with or without CRI</a:t>
            </a:r>
            <a:r>
              <a:rPr lang="en-US" altLang="ko-KR" sz="1800" dirty="0" smtClean="0"/>
              <a:t>, </a:t>
            </a:r>
            <a:r>
              <a:rPr lang="en-US" altLang="ko-KR" sz="1800" dirty="0"/>
              <a:t>or</a:t>
            </a:r>
            <a:endParaRPr lang="ko-KR" altLang="ko-KR" sz="1800"/>
          </a:p>
          <a:p>
            <a:pPr lvl="3"/>
            <a:r>
              <a:rPr lang="en-US" altLang="ko-KR" sz="1800" dirty="0"/>
              <a:t>Type-1 PMI with [</a:t>
            </a:r>
            <a:r>
              <a:rPr lang="en-US" altLang="ko-KR" sz="1800" u="sng" dirty="0"/>
              <a:t>2] CSI-RS ports</a:t>
            </a:r>
            <a:endParaRPr lang="ko-KR" altLang="ko-KR" sz="180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0114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16099</TotalTime>
  <Words>246</Words>
  <Application>Microsoft Office PowerPoint</Application>
  <PresentationFormat>화면 슬라이드 쇼(4:3)</PresentationFormat>
  <Paragraphs>34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ＭＳ Ｐゴシック</vt:lpstr>
      <vt:lpstr>굴림</vt:lpstr>
      <vt:lpstr>맑은 고딕</vt:lpstr>
      <vt:lpstr>Arial</vt:lpstr>
      <vt:lpstr>Calibri</vt:lpstr>
      <vt:lpstr>Office Theme</vt:lpstr>
      <vt:lpstr>WF on CSI timing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염건일/주임연구원〉차세대표준(연)ACS팀(kunil.yum@lge.com)</cp:lastModifiedBy>
  <cp:revision>769</cp:revision>
  <dcterms:created xsi:type="dcterms:W3CDTF">2014-02-12T17:53:51Z</dcterms:created>
  <dcterms:modified xsi:type="dcterms:W3CDTF">2017-10-13T08:46:10Z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