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Wake-up Signal Transmission in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Qualcomm, Ericsson,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#90bis</a:t>
            </a:r>
          </a:p>
          <a:p>
            <a:r>
              <a:rPr lang="en-GB" b="1" dirty="0"/>
              <a:t>Prague, Czechia, 9th – 13th October 2017</a:t>
            </a:r>
            <a:endParaRPr lang="en-CA" altLang="zh-CN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6.2.6.1.1.3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18ED1-45BC-4B68-98D7-DDFB02C1D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E78A5-4A71-48B8-9F96-3F66D4825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269"/>
            <a:ext cx="10515600" cy="5365103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/>
              <a:t>In RAN1#90,</a:t>
            </a:r>
          </a:p>
          <a:p>
            <a:pPr marL="0" indent="0">
              <a:buNone/>
            </a:pPr>
            <a:r>
              <a:rPr lang="en-US" sz="1400" dirty="0">
                <a:highlight>
                  <a:srgbClr val="808000"/>
                </a:highlight>
              </a:rPr>
              <a:t>Working assumption:</a:t>
            </a:r>
          </a:p>
          <a:p>
            <a:pPr lvl="1"/>
            <a:r>
              <a:rPr lang="en-US" sz="1400" dirty="0"/>
              <a:t>For idle mode,</a:t>
            </a:r>
          </a:p>
          <a:p>
            <a:pPr lvl="2"/>
            <a:r>
              <a:rPr lang="en-GB" sz="1300" dirty="0"/>
              <a:t>In specifying a power saving physical signal to indicate whether the UE needs to decode subsequent physical channel(s) for idle mode paging, select a candidate among the following power saving physical signals:</a:t>
            </a:r>
            <a:endParaRPr lang="en-US" sz="1300" dirty="0"/>
          </a:p>
          <a:p>
            <a:pPr lvl="3"/>
            <a:r>
              <a:rPr lang="en-GB" sz="1300" dirty="0"/>
              <a:t>Wake-up signal or DTX</a:t>
            </a:r>
            <a:endParaRPr lang="en-US" sz="1300" dirty="0"/>
          </a:p>
          <a:p>
            <a:pPr lvl="3"/>
            <a:r>
              <a:rPr lang="en-GB" sz="1300" dirty="0"/>
              <a:t>Wake-up signal with no DTX</a:t>
            </a:r>
            <a:endParaRPr lang="en-US" sz="1300" dirty="0"/>
          </a:p>
          <a:p>
            <a:pPr lvl="2"/>
            <a:r>
              <a:rPr lang="en-US" sz="1300" dirty="0"/>
              <a:t>FFS:</a:t>
            </a:r>
          </a:p>
          <a:p>
            <a:pPr lvl="3"/>
            <a:r>
              <a:rPr lang="en-US" sz="1300" dirty="0"/>
              <a:t>Information conveyed by the physical signal</a:t>
            </a:r>
          </a:p>
          <a:p>
            <a:pPr lvl="3"/>
            <a:r>
              <a:rPr lang="en-US" sz="1300" dirty="0"/>
              <a:t>Design of the physical signal</a:t>
            </a:r>
          </a:p>
          <a:p>
            <a:pPr lvl="3"/>
            <a:r>
              <a:rPr lang="en-US" sz="1300" dirty="0"/>
              <a:t>Resources which can be used for the physical signal, considering scheduling flexibility, overhead, etc.</a:t>
            </a:r>
            <a:endParaRPr lang="en-US" sz="1100" dirty="0"/>
          </a:p>
          <a:p>
            <a:pPr marL="0" indent="0">
              <a:buNone/>
            </a:pPr>
            <a:r>
              <a:rPr lang="en-GB" sz="1400" dirty="0">
                <a:highlight>
                  <a:srgbClr val="00FF00"/>
                </a:highlight>
              </a:rPr>
              <a:t>Agreements:</a:t>
            </a:r>
            <a:endParaRPr lang="en-US" sz="1400" dirty="0">
              <a:highlight>
                <a:srgbClr val="00FF00"/>
              </a:highlight>
            </a:endParaRPr>
          </a:p>
          <a:p>
            <a:pPr lvl="1"/>
            <a:r>
              <a:rPr lang="en-GB" sz="1500" dirty="0"/>
              <a:t>For idle mode,</a:t>
            </a:r>
            <a:endParaRPr lang="en-US" sz="1500" dirty="0"/>
          </a:p>
          <a:p>
            <a:pPr lvl="1"/>
            <a:r>
              <a:rPr lang="en-GB" sz="1500" dirty="0"/>
              <a:t>The power saving signal in a cell supports being applied to FFS between:</a:t>
            </a:r>
            <a:endParaRPr lang="en-US" sz="1500" dirty="0"/>
          </a:p>
          <a:p>
            <a:pPr lvl="2"/>
            <a:r>
              <a:rPr lang="en-GB" sz="1300" dirty="0"/>
              <a:t>All the UEs associated to a PO in the cell</a:t>
            </a:r>
            <a:endParaRPr lang="en-US" sz="1300" dirty="0"/>
          </a:p>
          <a:p>
            <a:pPr lvl="2"/>
            <a:r>
              <a:rPr lang="en-GB" sz="1300" dirty="0"/>
              <a:t>A group of more than one of the UEs associated to a PO in the cell</a:t>
            </a:r>
            <a:endParaRPr lang="en-US" sz="1300" dirty="0"/>
          </a:p>
          <a:p>
            <a:pPr lvl="2"/>
            <a:r>
              <a:rPr lang="en-GB" sz="1300" dirty="0"/>
              <a:t>Both (a) and (b)</a:t>
            </a:r>
            <a:endParaRPr lang="en-US" sz="1300" dirty="0"/>
          </a:p>
          <a:p>
            <a:pPr lvl="1"/>
            <a:r>
              <a:rPr lang="en-US" sz="1500" dirty="0"/>
              <a:t>How many POs the power saving signal applies to from the UE perspective is FFS between</a:t>
            </a:r>
          </a:p>
          <a:p>
            <a:pPr lvl="2"/>
            <a:r>
              <a:rPr lang="en-US" sz="1300" dirty="0"/>
              <a:t>A single PO only</a:t>
            </a:r>
          </a:p>
          <a:p>
            <a:pPr lvl="2"/>
            <a:r>
              <a:rPr lang="en-US" sz="1300" dirty="0"/>
              <a:t>One or more than one PO (details are FFS)</a:t>
            </a:r>
          </a:p>
          <a:p>
            <a:pPr lvl="1"/>
            <a:r>
              <a:rPr lang="en-US" sz="1500" dirty="0"/>
              <a:t>How many POs the power saving signal applies to from the </a:t>
            </a:r>
            <a:r>
              <a:rPr lang="en-US" sz="1500" dirty="0" err="1"/>
              <a:t>eNB</a:t>
            </a:r>
            <a:r>
              <a:rPr lang="en-US" sz="1500" dirty="0"/>
              <a:t> perspective is FFS between</a:t>
            </a:r>
          </a:p>
          <a:p>
            <a:pPr lvl="2"/>
            <a:r>
              <a:rPr lang="en-US" sz="1300" dirty="0"/>
              <a:t>A single PO only </a:t>
            </a:r>
          </a:p>
          <a:p>
            <a:pPr lvl="2"/>
            <a:r>
              <a:rPr lang="en-US" sz="1300" dirty="0"/>
              <a:t>One or more than one PO (details are FFS)</a:t>
            </a:r>
          </a:p>
          <a:p>
            <a:pPr lvl="1"/>
            <a:r>
              <a:rPr lang="en-US" sz="1500" dirty="0"/>
              <a:t>The power saving signal applicable to a UE is sent on the same paging carrier as the associated subsequent physical channel(s)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89222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4EF97-212B-48C5-9473-F10E8A806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9211"/>
            <a:ext cx="10515600" cy="1325563"/>
          </a:xfrm>
        </p:spPr>
        <p:txBody>
          <a:bodyPr/>
          <a:lstStyle/>
          <a:p>
            <a:r>
              <a:rPr lang="en-US" dirty="0"/>
              <a:t>Observations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6716EB-DB7F-4C11-BD78-08C9A7DCC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3411" y="1228935"/>
            <a:ext cx="10515600" cy="4786702"/>
          </a:xfrm>
        </p:spPr>
        <p:txBody>
          <a:bodyPr/>
          <a:lstStyle/>
          <a:p>
            <a:r>
              <a:rPr lang="en-US" dirty="0"/>
              <a:t>In R1-1718142, we found that the transmit diversity can significantly improve the detection performance of wake-up signals for idle mode. </a:t>
            </a:r>
          </a:p>
          <a:p>
            <a:pPr lvl="1"/>
            <a:endParaRPr lang="en-US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D1DBBE53-E6F6-4CAA-A864-4113AC5FA7FC}"/>
              </a:ext>
            </a:extLst>
          </p:cNvPr>
          <p:cNvSpPr/>
          <p:nvPr/>
        </p:nvSpPr>
        <p:spPr>
          <a:xfrm>
            <a:off x="5701769" y="4890396"/>
            <a:ext cx="544749" cy="477648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3597B4-6766-4CCE-AED5-58DFDDD46C4D}"/>
              </a:ext>
            </a:extLst>
          </p:cNvPr>
          <p:cNvSpPr txBox="1"/>
          <p:nvPr/>
        </p:nvSpPr>
        <p:spPr>
          <a:xfrm>
            <a:off x="3071524" y="3255623"/>
            <a:ext cx="1684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w/o </a:t>
            </a:r>
            <a:r>
              <a:rPr lang="en-US" dirty="0" err="1"/>
              <a:t>tx</a:t>
            </a:r>
            <a:r>
              <a:rPr lang="en-US" dirty="0"/>
              <a:t> diversity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9961B6-D4D5-4530-A223-00C84753E3FD}"/>
              </a:ext>
            </a:extLst>
          </p:cNvPr>
          <p:cNvSpPr txBox="1"/>
          <p:nvPr/>
        </p:nvSpPr>
        <p:spPr>
          <a:xfrm>
            <a:off x="7646452" y="3252954"/>
            <a:ext cx="1566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w/ </a:t>
            </a:r>
            <a:r>
              <a:rPr lang="en-US" dirty="0" err="1"/>
              <a:t>tx</a:t>
            </a:r>
            <a:r>
              <a:rPr lang="en-US" dirty="0"/>
              <a:t> diversity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E20C8B-E607-4C9D-8340-3B2DE64DF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272" y="3460760"/>
            <a:ext cx="4244336" cy="33747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E00758-E11C-4890-9E93-B42A56FA8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60759"/>
            <a:ext cx="4272740" cy="339729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6E9AC32-AA20-4421-8258-75949962D3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2398" y="2061724"/>
            <a:ext cx="10426063" cy="131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989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800" dirty="0"/>
              <a:t>When multiple TX antennas are used, UE can assume transmit diversity is employed for wake-up signals.</a:t>
            </a:r>
          </a:p>
          <a:p>
            <a:pPr lvl="2"/>
            <a:r>
              <a:rPr lang="en-US" sz="2800" dirty="0"/>
              <a:t>FFS on the transmit diversity schemes.</a:t>
            </a:r>
            <a:endParaRPr lang="zh-CN" altLang="zh-CN" sz="2800" strike="sngStrike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</TotalTime>
  <Words>318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Wake-up Signal Transmission in NB-IoT</vt:lpstr>
      <vt:lpstr>Background</vt:lpstr>
      <vt:lpstr>Observations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Le Liu</cp:lastModifiedBy>
  <cp:revision>80</cp:revision>
  <dcterms:created xsi:type="dcterms:W3CDTF">2017-05-15T09:46:56Z</dcterms:created>
  <dcterms:modified xsi:type="dcterms:W3CDTF">2017-10-10T14:13:18Z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(3)UoBtxgfYxjvpBwzIgjcdfehor5BCWeFlWjY7RCgpHyFHv03DTC0hT7ETraWrOjTFv+lsBXpB
CRHUKA8M0moaPUc+CnZhPBnSLQB6mgjUgooBOOdX49/3tvlDiRvXr7j/3RC32TdbW4uviQy4
EUOk4TSsxS1bb83RCr0/ns5KqHZ4op6YoQg6ZO7Y4fz37wzBAb4Nratdilg+Q7yLxjPAzpTm
ffrkHGCY7TX3aY6jte</vt:lpwstr>
  </property>
  <property fmtid="{D5CDD505-2E9C-101B-9397-08002B2CF9AE}" pid="3" name="_2015_ms_pID_7253431">
    <vt:lpwstr>Df4dwBy4zC/lIaaO1CQIuyLqi+hBppCW6IzW16fAyP+jAZKX6PMZaZ
mVRYZM7WD5+boU20j8HmVDHV+Nl9quno6zZxdOXBB+eGyptUolm/uMcyyaq60mBvIbprpNS5
5j9JqQyKEkS+tZGv8rZOApn81qd8F8eERlbe34HxOcqDeMVzIDmxKwUrqtcRkJHNQ6FvmZ+Y
d6o/GX9uQqShuCX9T+SqepO4dIHthP0DKEf3</vt:lpwstr>
  </property>
  <property fmtid="{D5CDD505-2E9C-101B-9397-08002B2CF9AE}" pid="4" name="_2015_ms_pID_7253432">
    <vt:lpwstr>RQ==</vt:lpwstr>
  </property>
  <property fmtid="{D5CDD505-2E9C-101B-9397-08002B2CF9AE}" pid="5" name="_NewReviewCycle">
    <vt:lpwstr/>
  </property>
</Properties>
</file>