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0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10/9/2017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power sharing issue for Rel-15 CA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</a:t>
            </a:r>
            <a:r>
              <a:rPr lang="en-US" altLang="zh-CN" dirty="0" smtClean="0"/>
              <a:t>LG 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#90bis					</a:t>
            </a:r>
            <a:r>
              <a:rPr lang="en-US" altLang="ko-KR" sz="1800" b="1" dirty="0" smtClean="0"/>
              <a:t>R1-17</a:t>
            </a:r>
            <a:r>
              <a:rPr lang="en-US" altLang="zh-CN" sz="1800" b="1" dirty="0" smtClean="0"/>
              <a:t>18929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October 9-13,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6.2.3.1.1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zh-CN" sz="2800" dirty="0" smtClean="0"/>
              <a:t>When UE </a:t>
            </a:r>
            <a:r>
              <a:rPr lang="en-US" altLang="zh-CN" sz="2800" dirty="0" smtClean="0"/>
              <a:t>performs concurrent </a:t>
            </a:r>
            <a:r>
              <a:rPr lang="en-US" altLang="zh-CN" sz="2800" dirty="0" smtClean="0"/>
              <a:t>transmissions over multiple carriers</a:t>
            </a:r>
            <a:r>
              <a:rPr lang="en-US" altLang="zh-CN" sz="2800" dirty="0" smtClean="0"/>
              <a:t> </a:t>
            </a:r>
            <a:r>
              <a:rPr lang="en-US" altLang="zh-CN" sz="2800" dirty="0" smtClean="0"/>
              <a:t>at the same TTI</a:t>
            </a:r>
            <a:endParaRPr lang="en-US" altLang="zh-CN" sz="2800" dirty="0" smtClean="0"/>
          </a:p>
          <a:p>
            <a:pPr lvl="1"/>
            <a:r>
              <a:rPr lang="en-GB" altLang="zh-CN" sz="2400" dirty="0" smtClean="0"/>
              <a:t>PPPP-based power adjustment (</a:t>
            </a:r>
            <a:r>
              <a:rPr lang="en-US" altLang="zh-CN" sz="2400" dirty="0" smtClean="0"/>
              <a:t>including </a:t>
            </a:r>
            <a:r>
              <a:rPr lang="en-GB" altLang="zh-CN" sz="2400" dirty="0" smtClean="0"/>
              <a:t>packet dropping) is supported when total transmission power exceeds </a:t>
            </a:r>
            <a:r>
              <a:rPr lang="en-GB" altLang="zh-CN" sz="2400" i="1" dirty="0" smtClean="0"/>
              <a:t>P</a:t>
            </a:r>
            <a:r>
              <a:rPr lang="en-GB" altLang="zh-CN" sz="2400" i="1" baseline="-25000" dirty="0" smtClean="0"/>
              <a:t>CMAX</a:t>
            </a:r>
            <a:r>
              <a:rPr lang="en-GB" altLang="zh-CN" sz="2400" dirty="0" smtClean="0"/>
              <a:t> defined in 36.101</a:t>
            </a:r>
          </a:p>
          <a:p>
            <a:pPr lvl="2"/>
            <a:r>
              <a:rPr lang="en-GB" altLang="zh-CN" sz="2000" dirty="0" smtClean="0"/>
              <a:t>Details FFS</a:t>
            </a:r>
            <a:endParaRPr lang="en-US" altLang="zh-CN" sz="2400" dirty="0" smtClean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power sharing issue for Rel-15 CA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2017-10-10T12:24:58Z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(3)W7vaheMk2RmH4cG9cKAsqX2io+tGTjmE9K1+mk37J7wks6HP0OWhlCFQwkd5SCjSobWVbTrP
+vFa2acXwfF8I4aExBbi2srgJpEFXVt4ZquaEyb2YF3EOnSjBfiJ59SpJyP76q+8aVG0Q2rc
mLWruQKlijB4SZOQFRfgXVyWzbwcbkwaHb2vh50aCFjKOVQOxqKqDDlgplvxeK69ODr43cPs
cK2VCLsHyYne03++gH</vt:lpwstr>
  </property>
  <property fmtid="{D5CDD505-2E9C-101B-9397-08002B2CF9AE}" pid="9" name="_2015_ms_pID_7253431">
    <vt:lpwstr>+R0oU+OSxpIhRvL+y8ZKjWqRVf7SUCrJ2TcatwhFCfaCp4fA9rvmD1
AwN0XXfDSrvbxei7cJV6leO1hzmlWNRoL9y7bGbm+uv8ZNYERZZBHyHco/g1cG7nDrF63T70
BlTjP7VP0xusfBiRpqIjNTwcgQlWhdzheCcBx+hYFFhjKBG/mCJMKgCEa9xjx0mnsRiov13x
er5k3KK401nBQx9qXVjfCBzd7RtnuCBIkPBS</vt:lpwstr>
  </property>
  <property fmtid="{D5CDD505-2E9C-101B-9397-08002B2CF9AE}" pid="10" name="_2015_ms_pID_7253432">
    <vt:lpwstr>vQ==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1507537165</vt:lpwstr>
  </property>
</Properties>
</file>