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3" autoAdjust="0"/>
    <p:restoredTop sz="94631" autoAdjust="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881EE-7779-4A73-A22E-B81EC16757BD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3EB98-334B-4CD4-8366-E86827A434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3EB98-334B-4CD4-8366-E86827A4346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3EB98-334B-4CD4-8366-E86827A4346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3EB98-334B-4CD4-8366-E86827A4346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3EB98-334B-4CD4-8366-E86827A4346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Synchronization for carrier aggregation in eV2X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#90</a:t>
            </a:r>
            <a:r>
              <a:rPr lang="en-US" altLang="zh-CN" b="1" dirty="0" smtClean="0"/>
              <a:t>bis</a:t>
            </a:r>
            <a:r>
              <a:rPr lang="en-GB" altLang="ko-KR" b="1" dirty="0" smtClean="0"/>
              <a:t>				            </a:t>
            </a:r>
            <a:r>
              <a:rPr lang="ru-RU" altLang="ru-RU" b="1" dirty="0" smtClean="0"/>
              <a:t>R1-1</a:t>
            </a:r>
            <a:r>
              <a:rPr lang="en-US" altLang="ru-RU" b="1" dirty="0" smtClean="0"/>
              <a:t>71</a:t>
            </a:r>
            <a:r>
              <a:rPr lang="en-US" altLang="ru-RU" b="1" dirty="0" smtClean="0"/>
              <a:t>8891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b="1" dirty="0" smtClean="0"/>
              <a:t>Prague, </a:t>
            </a:r>
            <a:r>
              <a:rPr lang="en-US" altLang="zh-CN" b="1" dirty="0" err="1" smtClean="0"/>
              <a:t>Czechia</a:t>
            </a:r>
            <a:r>
              <a:rPr lang="en-US" altLang="zh-CN" b="1" dirty="0" smtClean="0"/>
              <a:t>, 9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– 13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</a:t>
            </a:r>
            <a:r>
              <a:rPr lang="en-US" altLang="zh-CN" b="1" dirty="0" smtClean="0"/>
              <a:t>2017</a:t>
            </a:r>
            <a:endParaRPr lang="en-US" altLang="ko-KR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467544" y="1412776"/>
            <a:ext cx="24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- 6</a:t>
            </a:r>
            <a:r>
              <a:rPr lang="en-US" altLang="zh-CN" b="1" dirty="0" smtClean="0"/>
              <a:t>.2.3.1.2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493095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3GPP V2X phase 2 WID (RP-170798), the following objectives for carrier aggregation operation is as follows:</a:t>
            </a:r>
            <a:endParaRPr lang="zh-CN" altLang="zh-CN" sz="2400" dirty="0" smtClean="0"/>
          </a:p>
          <a:p>
            <a:pPr lvl="1"/>
            <a:r>
              <a:rPr lang="en-GB" altLang="zh-CN" sz="2400" i="1" dirty="0" smtClean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zh-CN" altLang="zh-CN" sz="2400" dirty="0" smtClean="0"/>
          </a:p>
          <a:p>
            <a:pPr marL="1257300" lvl="2" indent="-342900">
              <a:buFont typeface="+mj-lt"/>
              <a:buAutoNum type="alphaLcParenR"/>
            </a:pPr>
            <a:r>
              <a:rPr lang="en-GB" altLang="zh-CN" i="1" dirty="0" smtClean="0"/>
              <a:t>Carrier aggregation (up to 8 PC5 carriers);</a:t>
            </a:r>
            <a:endParaRPr lang="zh-CN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(2)</a:t>
            </a: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539552" y="1196752"/>
          <a:ext cx="6048672" cy="2198211"/>
        </p:xfrm>
        <a:graphic>
          <a:graphicData uri="http://schemas.openxmlformats.org/presentationml/2006/ole">
            <p:oleObj spid="_x0000_s1025" name="Visio" r:id="rId4" imgW="3989222" imgH="1464869" progId="Visio.Drawing.11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11560" y="3861048"/>
          <a:ext cx="6768752" cy="2438626"/>
        </p:xfrm>
        <a:graphic>
          <a:graphicData uri="http://schemas.openxmlformats.org/presentationml/2006/ole">
            <p:oleObj spid="_x0000_s1027" name="Visio" r:id="rId5" imgW="4125773" imgH="1494130" progId="Visio.Drawing.11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23528" y="335699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Figure 1. The synchronization scenario for component carriers with timing alignment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528" y="6237312"/>
            <a:ext cx="7884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Figure 2: The synchronization scenario for component carriers with timing offset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>
            <a:normAutofit/>
          </a:bodyPr>
          <a:lstStyle/>
          <a:p>
            <a:r>
              <a:rPr lang="en-GB" altLang="ko-KR" dirty="0" smtClean="0"/>
              <a:t>For Rel-15 CA, UE should select </a:t>
            </a:r>
            <a:r>
              <a:rPr lang="en-US" altLang="zh-CN" dirty="0" smtClean="0"/>
              <a:t>the highest priority synchronization source among group of </a:t>
            </a:r>
            <a:r>
              <a:rPr lang="en-GB" altLang="ko-KR" dirty="0" err="1" smtClean="0"/>
              <a:t>sidelink</a:t>
            </a:r>
            <a:r>
              <a:rPr lang="en-GB" altLang="ko-KR" dirty="0" smtClean="0"/>
              <a:t> CCs as the its synchronization reference for all the </a:t>
            </a:r>
            <a:r>
              <a:rPr lang="en-GB" altLang="ko-KR" dirty="0" err="1" smtClean="0"/>
              <a:t>sidelink</a:t>
            </a:r>
            <a:r>
              <a:rPr lang="en-GB" altLang="ko-KR" dirty="0" smtClean="0"/>
              <a:t> CCs in the group. </a:t>
            </a:r>
          </a:p>
          <a:p>
            <a:pPr lvl="1"/>
            <a:r>
              <a:rPr lang="en-US" altLang="zh-CN" dirty="0" smtClean="0"/>
              <a:t>For example, Rel-14 mechanism could be extended to multiple carriers within the group.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188</Words>
  <Application>Microsoft Office PowerPoint</Application>
  <PresentationFormat>全屏显示(4:3)</PresentationFormat>
  <Paragraphs>19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WF on Synchronization for carrier aggregation in eV2X</vt:lpstr>
      <vt:lpstr>Background</vt:lpstr>
      <vt:lpstr>Background (2)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84</cp:revision>
  <dcterms:created xsi:type="dcterms:W3CDTF">2017-08-18T02:24:02Z</dcterms:created>
  <dcterms:modified xsi:type="dcterms:W3CDTF">2017-10-10T11:10:31Z</dcterms:modified>
</cp:coreProperties>
</file>