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0" r:id="rId3"/>
    <p:sldId id="285" r:id="rId4"/>
    <p:sldId id="28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B2F548A-0A06-4A99-9C57-957742E162DC}">
          <p14:sldIdLst>
            <p14:sldId id="256"/>
            <p14:sldId id="280"/>
            <p14:sldId id="285"/>
            <p14:sldId id="28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844" autoAdjust="0"/>
    <p:restoredTop sz="94660"/>
  </p:normalViewPr>
  <p:slideViewPr>
    <p:cSldViewPr>
      <p:cViewPr varScale="1">
        <p:scale>
          <a:sx n="101" d="100"/>
          <a:sy n="101" d="100"/>
        </p:scale>
        <p:origin x="432" y="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A2FEB-57DC-4071-B3BE-A23A20735BA8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3DC3C-8367-4F7C-9C52-B15E99CD4AAE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42110-A1BE-457A-8B09-6B92F49D10C9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CE31-CACA-4D2C-90FC-52F850436761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40C6B-283E-44AF-984A-E7E24BC3F849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BEC8E-178F-40D1-8A6C-5A475337893B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7FD70-30B2-423E-902C-A522775B09F7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BEE5-5100-4C05-912E-AAD0A91A8C49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0643C-898E-4926-95C6-09A53A95EADA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5523D-DDC3-43FC-ADD9-A8A44A0B7170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1CE63-07CA-4ED4-B549-8E822B3E5EC6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68AA19-BEF2-4816-973D-91267C903BD0}" type="datetime1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/>
              <a:t>Proposals for </a:t>
            </a:r>
            <a:r>
              <a:rPr lang="en-US" altLang="zh-CN" dirty="0"/>
              <a:t>frequency hopping (FH) for PUSCH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txBody>
          <a:bodyPr/>
          <a:lstStyle/>
          <a:p>
            <a:r>
              <a:rPr lang="en-US" altLang="ja-JP" dirty="0"/>
              <a:t>NTT DOCOMO</a:t>
            </a:r>
            <a:r>
              <a:rPr lang="en-US" altLang="ja-JP"/>
              <a:t>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/>
              <a:t>R1-1719201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71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dirty="0"/>
              <a:t>3GPP TSG RAN WG1 Meeting #90bis</a:t>
            </a:r>
          </a:p>
          <a:p>
            <a:pPr>
              <a:buNone/>
            </a:pPr>
            <a:r>
              <a:rPr lang="en-US" altLang="ja-JP" sz="2400" dirty="0"/>
              <a:t>Prague, Czech Republic</a:t>
            </a:r>
          </a:p>
          <a:p>
            <a:pPr>
              <a:buNone/>
            </a:pPr>
            <a:r>
              <a:rPr lang="en-US" altLang="ja-JP" sz="2400" dirty="0"/>
              <a:t>9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- 13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October 2017</a:t>
            </a:r>
            <a:endParaRPr lang="ja-JP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item: 7.3.3.4</a:t>
            </a:r>
            <a:endParaRPr lang="ja-JP" altLang="en-US" sz="2400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37A377-BBAD-4525-8EDB-F8440A79F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1A51F7-F377-4467-8AB7-BE94E43FA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85935476-E8BB-40FA-8362-4156263C069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5687440"/>
              </p:ext>
            </p:extLst>
          </p:nvPr>
        </p:nvGraphicFramePr>
        <p:xfrm>
          <a:off x="508720" y="1067988"/>
          <a:ext cx="8383760" cy="5212080"/>
        </p:xfrm>
        <a:graphic>
          <a:graphicData uri="http://schemas.openxmlformats.org/drawingml/2006/table">
            <a:tbl>
              <a:tblPr firstRow="1" firstCol="1" bandRow="1"/>
              <a:tblGrid>
                <a:gridCol w="8383760">
                  <a:extLst>
                    <a:ext uri="{9D8B030D-6E8A-4147-A177-3AD203B41FA5}">
                      <a16:colId xmlns:a16="http://schemas.microsoft.com/office/drawing/2014/main" val="2492296125"/>
                    </a:ext>
                  </a:extLst>
                </a:gridCol>
              </a:tblGrid>
              <a:tr h="4464496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800" b="1" u="sng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Agreements: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S Gothic" panose="020B0609070205080204" pitchFamily="49" charset="-128"/>
                      </a:endParaRPr>
                    </a:p>
                    <a:p>
                      <a:pPr marL="285750" lvl="0" indent="-285750" fontAlgn="auto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DFT-s-OFDM based NR-PUSCH transmission, contiguous RB allocation with/without frequency hopping are supported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 fontAlgn="auto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 least intra-slot frequency hopping is supported for 14 symbol slot case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 fontAlgn="auto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FFS on detailed resource allocation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 fontAlgn="auto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FFS on detailed frequency hopping for PUSCH</a:t>
                      </a:r>
                    </a:p>
                    <a:p>
                      <a:pPr marL="457200" lvl="1" indent="0" fontAlgn="auto" hangingPunct="1">
                        <a:buFont typeface="Arial" panose="020B0604020202020204" pitchFamily="34" charset="0"/>
                        <a:buNone/>
                      </a:pPr>
                      <a:endParaRPr kumimoji="1"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 fontAlgn="auto" hangingPunct="1">
                        <a:buFont typeface="Arial" panose="020B0604020202020204" pitchFamily="34" charset="0"/>
                        <a:buNone/>
                      </a:pPr>
                      <a:r>
                        <a:rPr kumimoji="1"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RP-172108  Updated work plan of RAN 1 and 4 NR</a:t>
                      </a:r>
                      <a:endParaRPr kumimoji="1"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l" defTabSz="914400" rtl="0" eaLnBrk="1" fontAlgn="auto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 resource allocations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 algn="l" defTabSz="914400" rtl="0" eaLnBrk="1" fontAlgn="auto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fi-FI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Aiming December 2017 completion: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200150" lvl="2" indent="-285750" algn="l" defTabSz="914400" rtl="0" eaLnBrk="1" fontAlgn="auto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Specify the requirements for DFTS OFDM and CP-OFDM for PUSCH</a:t>
                      </a:r>
                      <a:br>
                        <a:rPr kumimoji="1"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 algn="l" defTabSz="914400" rtl="0" eaLnBrk="1" fontAlgn="auto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Aiming June 2018 completion: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200150" lvl="2" indent="-285750" algn="l" defTabSz="914400" rtl="0" eaLnBrk="1" fontAlgn="auto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Relaxed resource allocations including non-contiguous allocation for PUSCH</a:t>
                      </a:r>
                    </a:p>
                    <a:p>
                      <a:pPr marL="0" algn="l" defTabSz="914400" rtl="0" eaLnBrk="1" fontAlgn="base" latinLnBrk="0" hangingPunct="0">
                        <a:spcAft>
                          <a:spcPts val="0"/>
                        </a:spcAft>
                      </a:pPr>
                      <a:r>
                        <a:rPr kumimoji="1" lang="en-GB" altLang="zh-CN" sz="1800" b="1" u="sng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+mn-cs"/>
                        </a:rPr>
                        <a:t>Agreements:</a:t>
                      </a:r>
                      <a:endParaRPr kumimoji="1" lang="zh-CN" altLang="zh-CN" sz="1800" b="1" u="sng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285750" lvl="0" indent="-285750" algn="l" defTabSz="914400" rtl="0" eaLnBrk="1" fontAlgn="auto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long PUCCH over multiple slots, inter-slot hopping is supported by configuration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 algn="l" defTabSz="914400" rtl="0" eaLnBrk="1" fontAlgn="auto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FFS details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 algn="l" defTabSz="914400" rtl="0" eaLnBrk="1" fontAlgn="auto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long PUCCH over multiple slots, the intra-slot hopping and inter-slot hopping are not enabled at the same time for a UE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4779757"/>
                  </a:ext>
                </a:extLst>
              </a:tr>
            </a:tbl>
          </a:graphicData>
        </a:graphic>
      </p:graphicFrame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36DBA8CA-6D1F-4B93-9345-0AD80479E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468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417F3B-75D4-499F-A0DA-E2D64514C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/>
              <a:t>Proposal (1)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E99FA2-0291-40FE-B358-349DC3608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lvl="0" indent="-285750"/>
            <a:r>
              <a:rPr lang="en-US" altLang="zh-CN" sz="2800" dirty="0"/>
              <a:t>Frequency hopping is supported for CP-OFDM based NR-PUSCH transmission with contiguous RB allocation</a:t>
            </a:r>
            <a:endParaRPr lang="zh-CN" altLang="zh-CN" sz="2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400" dirty="0"/>
              <a:t>At least intra-slot frequency hopping is supported for 14 symbol slot case</a:t>
            </a:r>
          </a:p>
          <a:p>
            <a:pPr marL="457200" lvl="1" indent="0">
              <a:buNone/>
            </a:pPr>
            <a:endParaRPr lang="zh-CN" altLang="zh-CN" sz="2400" dirty="0"/>
          </a:p>
          <a:p>
            <a:pPr lvl="0"/>
            <a:r>
              <a:rPr lang="en-US" altLang="zh-CN" sz="2800" dirty="0"/>
              <a:t>For UL transmission with grant, intra-slot FH hopping can be enabled/disabled by UL grant.</a:t>
            </a:r>
            <a:endParaRPr lang="zh-CN" altLang="zh-CN" sz="2800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EF7DB76-A989-4C17-A4B1-AE9125B2F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1919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417F3B-75D4-499F-A0DA-E2D64514C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/>
              <a:t>Proposal (2)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E99FA2-0291-40FE-B358-349DC3608A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48880"/>
          </a:xfrm>
        </p:spPr>
        <p:txBody>
          <a:bodyPr>
            <a:normAutofit/>
          </a:bodyPr>
          <a:lstStyle/>
          <a:p>
            <a:pPr lvl="0"/>
            <a:r>
              <a:rPr lang="en-US" altLang="zh-CN" dirty="0"/>
              <a:t>For PUSCH with grant, at least following are supported and configured by RMSI or OSI:</a:t>
            </a:r>
            <a:endParaRPr lang="zh-CN" altLang="zh-CN" sz="3600" dirty="0"/>
          </a:p>
          <a:p>
            <a:pPr lvl="1"/>
            <a:r>
              <a:rPr lang="en-US" altLang="zh-CN" dirty="0"/>
              <a:t>Inter-slot FH without intra-slot FH.</a:t>
            </a:r>
            <a:endParaRPr lang="zh-CN" altLang="zh-CN" sz="3200" dirty="0"/>
          </a:p>
          <a:p>
            <a:pPr lvl="1"/>
            <a:r>
              <a:rPr lang="en-US" altLang="zh-CN" dirty="0"/>
              <a:t>Inter-slot FH + intra-slot FH.</a:t>
            </a:r>
            <a:endParaRPr lang="zh-CN" altLang="zh-CN" sz="3200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EF7DB76-A989-4C17-A4B1-AE9125B2F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4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65465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</Words>
  <Application>Microsoft Office PowerPoint</Application>
  <PresentationFormat>全屏显示(4:3)</PresentationFormat>
  <Paragraphs>37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MS Gothic</vt:lpstr>
      <vt:lpstr>MS Mincho</vt:lpstr>
      <vt:lpstr>ＭＳ Ｐゴシック</vt:lpstr>
      <vt:lpstr>宋体</vt:lpstr>
      <vt:lpstr>Arial</vt:lpstr>
      <vt:lpstr>Calibri</vt:lpstr>
      <vt:lpstr>Times New Roman</vt:lpstr>
      <vt:lpstr>Office ​​テーマ</vt:lpstr>
      <vt:lpstr>Proposals for frequency hopping (FH) for PUSCH</vt:lpstr>
      <vt:lpstr>Background</vt:lpstr>
      <vt:lpstr>Proposal (1)</vt:lpstr>
      <vt:lpstr>Proposal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 </cp:lastModifiedBy>
  <cp:revision>346</cp:revision>
  <dcterms:created xsi:type="dcterms:W3CDTF">2017-01-16T18:53:25Z</dcterms:created>
  <dcterms:modified xsi:type="dcterms:W3CDTF">2017-10-13T12:04:35Z</dcterms:modified>
</cp:coreProperties>
</file>