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5"/>
  </p:notesMasterIdLst>
  <p:handoutMasterIdLst>
    <p:handoutMasterId r:id="rId6"/>
  </p:handoutMasterIdLst>
  <p:sldIdLst>
    <p:sldId id="259" r:id="rId2"/>
    <p:sldId id="261" r:id="rId3"/>
    <p:sldId id="260" r:id="rId4"/>
  </p:sldIdLst>
  <p:sldSz cx="12192000" cy="6858000"/>
  <p:notesSz cx="6884988" cy="10018713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83" autoAdjust="0"/>
    <p:restoredTop sz="95319" autoAdjust="0"/>
  </p:normalViewPr>
  <p:slideViewPr>
    <p:cSldViewPr snapToGrid="0" snapToObjects="1">
      <p:cViewPr varScale="1">
        <p:scale>
          <a:sx n="75" d="100"/>
          <a:sy n="75" d="100"/>
        </p:scale>
        <p:origin x="156" y="72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6528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2017-03-31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20CF17-FB6F-4E6F-9BC1-25589011D139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2017-03-31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B245B60-A85D-463A-9D64-E6A521369557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0141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2017-03-31  |  Page </a:t>
            </a:r>
            <a:fld id="{5C292928-5A1A-451D-BB15-0D90B18A99F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524934" y="3770375"/>
            <a:ext cx="10963432" cy="1386001"/>
          </a:xfrm>
        </p:spPr>
        <p:txBody>
          <a:bodyPr/>
          <a:lstStyle/>
          <a:p>
            <a:r>
              <a:rPr lang="en-US" dirty="0"/>
              <a:t>Ericsson, Samsung, Intel, OPPO, CATT, ZTE, </a:t>
            </a:r>
            <a:r>
              <a:rPr lang="en-US" dirty="0" err="1"/>
              <a:t>Sanechips</a:t>
            </a:r>
            <a:r>
              <a:rPr lang="en-US"/>
              <a:t>, LG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sz="5400" dirty="0"/>
              <a:t>WF on DCI Field Size for TCI</a:t>
            </a:r>
            <a:endParaRPr lang="en-US" sz="5400" dirty="0"/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614783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Meeting #90b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Prague, Czech Republic, 9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– 13</a:t>
            </a:r>
            <a:r>
              <a:rPr lang="en-US" altLang="ja-JP" sz="2400" baseline="30000" dirty="0"/>
              <a:t>th</a:t>
            </a:r>
            <a:r>
              <a:rPr lang="en-US" altLang="ja-JP" sz="2400" dirty="0"/>
              <a:t> October,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7.2.2.3</a:t>
            </a:r>
            <a:endParaRPr lang="ja-JP" altLang="en-US" sz="2400" dirty="0"/>
          </a:p>
        </p:txBody>
      </p:sp>
      <p:sp>
        <p:nvSpPr>
          <p:cNvPr id="7" name="テキスト ボックス 3"/>
          <p:cNvSpPr txBox="1">
            <a:spLocks noChangeArrowheads="1"/>
          </p:cNvSpPr>
          <p:nvPr/>
        </p:nvSpPr>
        <p:spPr bwMode="auto">
          <a:xfrm>
            <a:off x="10083043" y="207193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R1-1719190</a:t>
            </a:r>
            <a:endParaRPr lang="ja-JP" altLang="en-US" sz="2400" dirty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4935" y="1615174"/>
            <a:ext cx="11135785" cy="4581345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b="1" dirty="0">
                <a:highlight>
                  <a:srgbClr val="00FF00"/>
                </a:highlight>
              </a:rPr>
              <a:t>Agreement</a:t>
            </a:r>
            <a:r>
              <a:rPr lang="en-GB" b="1" dirty="0"/>
              <a:t>:</a:t>
            </a:r>
            <a:endParaRPr lang="en-US" dirty="0"/>
          </a:p>
          <a:p>
            <a:r>
              <a:rPr lang="en-GB" dirty="0"/>
              <a:t>A UE is RRC configured with a list of up to M candidate Transmission Configuration Indication (TCI) states at least for the purposes of QCL indication</a:t>
            </a:r>
            <a:endParaRPr lang="en-US" dirty="0"/>
          </a:p>
          <a:p>
            <a:pPr lvl="0"/>
            <a:r>
              <a:rPr lang="en-US" dirty="0"/>
              <a:t>Whether M equal to or larger than 2</a:t>
            </a:r>
            <a:r>
              <a:rPr lang="en-US" baseline="30000" dirty="0"/>
              <a:t>N</a:t>
            </a:r>
            <a:r>
              <a:rPr lang="en-US" dirty="0"/>
              <a:t> is for further study, where N is the size of the DCI field for PDSCH</a:t>
            </a:r>
          </a:p>
          <a:p>
            <a:pPr lvl="0"/>
            <a:r>
              <a:rPr lang="en-US" dirty="0"/>
              <a:t>FFS: Mapping between the candidate states to the states described by N bit DCI field for PDSCH</a:t>
            </a:r>
          </a:p>
          <a:p>
            <a:pPr lvl="0"/>
            <a:r>
              <a:rPr lang="en-US" dirty="0"/>
              <a:t>Each TCI state can be configured with one RS Set</a:t>
            </a:r>
          </a:p>
          <a:p>
            <a:pPr lvl="0"/>
            <a:r>
              <a:rPr lang="en-US" dirty="0"/>
              <a:t>Each ID (FFS: details of ID) of DL RS at least for the purpose of spatial QCL in an RS Set can refer to one of the following DL RS types:</a:t>
            </a:r>
          </a:p>
          <a:p>
            <a:pPr lvl="1"/>
            <a:r>
              <a:rPr lang="en-US" dirty="0"/>
              <a:t>SSB</a:t>
            </a:r>
          </a:p>
          <a:p>
            <a:pPr lvl="1"/>
            <a:r>
              <a:rPr lang="en-US" dirty="0"/>
              <a:t>Periodic CSI-RS</a:t>
            </a:r>
          </a:p>
          <a:p>
            <a:pPr lvl="1"/>
            <a:r>
              <a:rPr lang="en-US" dirty="0"/>
              <a:t>Aperiodic CSI-RS</a:t>
            </a:r>
          </a:p>
          <a:p>
            <a:pPr lvl="1"/>
            <a:r>
              <a:rPr lang="en-US" dirty="0"/>
              <a:t>Semi-persistent CSI-RS</a:t>
            </a:r>
          </a:p>
          <a:p>
            <a:pPr lvl="0"/>
            <a:r>
              <a:rPr lang="en-US" dirty="0"/>
              <a:t>FFS: Other RS (e.g. TRS, PTRS) in an RS set depending on outcome of discussions in the QCL agenda item</a:t>
            </a:r>
          </a:p>
          <a:p>
            <a:pPr lvl="0"/>
            <a:r>
              <a:rPr lang="en-US" dirty="0"/>
              <a:t>FFS: Mechanisms to initialize/update the ID of a DL RS(s) in the RS Set used at least for spatial QCL purposes</a:t>
            </a:r>
          </a:p>
          <a:p>
            <a:pPr lvl="1"/>
            <a:r>
              <a:rPr lang="en-US" dirty="0"/>
              <a:t>At least the following two mechanisms are FFS: (1) explicit </a:t>
            </a:r>
            <a:r>
              <a:rPr lang="en-US" dirty="0" err="1"/>
              <a:t>signalling</a:t>
            </a:r>
            <a:r>
              <a:rPr lang="en-US" dirty="0"/>
              <a:t> to the UE of the DL RS(s) ID and corresponding TCI state (2) implicit association of the DL RS ID(s) to a TCI state based on measurements by the UE.</a:t>
            </a:r>
          </a:p>
          <a:p>
            <a:pPr lvl="1"/>
            <a:r>
              <a:rPr lang="en-US" dirty="0"/>
              <a:t>The mechanisms used for different RS types are FFS</a:t>
            </a:r>
          </a:p>
          <a:p>
            <a:pPr lvl="0"/>
            <a:r>
              <a:rPr lang="en-US" dirty="0"/>
              <a:t>FFS: Whether or not a TCI state includes other parameters(s), e.g., for PDSCH rate matching purposes</a:t>
            </a:r>
          </a:p>
          <a:p>
            <a:pPr lvl="0"/>
            <a:r>
              <a:rPr lang="en-US" dirty="0"/>
              <a:t>FFS: Value of N, where N is at most [3] bits</a:t>
            </a:r>
          </a:p>
          <a:p>
            <a:r>
              <a:rPr lang="en-GB" dirty="0"/>
              <a:t>Note: More details on specification of more than one DMRS port group and more than one RS Set per TCI state is to be completed after the December release.</a:t>
            </a: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Agreements</a:t>
            </a:r>
          </a:p>
        </p:txBody>
      </p:sp>
    </p:spTree>
    <p:extLst>
      <p:ext uri="{BB962C8B-B14F-4D97-AF65-F5344CB8AC3E}">
        <p14:creationId xmlns:p14="http://schemas.microsoft.com/office/powerpoint/2010/main" val="3117623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Down-select to one of the following 2 options for the DCI field size for TCI</a:t>
            </a:r>
          </a:p>
          <a:p>
            <a:pPr lvl="1"/>
            <a:r>
              <a:rPr lang="en-US" dirty="0"/>
              <a:t>Alt-1: Fixed number of bits [2 or 3] bits</a:t>
            </a:r>
          </a:p>
          <a:p>
            <a:pPr lvl="1"/>
            <a:r>
              <a:rPr lang="en-US" dirty="0"/>
              <a:t>Alt-2: A higher layer signaling parameter indicates the number of bits (2 or 3)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100</TotalTime>
  <Words>414</Words>
  <Application>Microsoft Office PowerPoint</Application>
  <PresentationFormat>Widescreen</PresentationFormat>
  <Paragraphs>36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ＭＳ Ｐゴシック</vt:lpstr>
      <vt:lpstr>Arial</vt:lpstr>
      <vt:lpstr>Calibri</vt:lpstr>
      <vt:lpstr>Ericsson Capital TT</vt:lpstr>
      <vt:lpstr>PresentationTemplate2011</vt:lpstr>
      <vt:lpstr>WF on DCI Field Size for TCI</vt:lpstr>
      <vt:lpstr>Previous Agreements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</dc:title>
  <dc:creator/>
  <cp:keywords/>
  <dc:description>Rev PA1</dc:description>
  <cp:lastModifiedBy>Stephen Grant</cp:lastModifiedBy>
  <cp:revision>29</cp:revision>
  <dcterms:created xsi:type="dcterms:W3CDTF">2017-03-31T09:46:41Z</dcterms:created>
  <dcterms:modified xsi:type="dcterms:W3CDTF">2017-10-13T10:22:17Z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Arial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Public</vt:lpwstr>
  </property>
  <property fmtid="{D5CDD505-2E9C-101B-9397-08002B2CF9AE}" pid="15" name="txtConfLabel">
    <vt:lpwstr>Public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2017</vt:lpwstr>
  </property>
  <property fmtid="{D5CDD505-2E9C-101B-9397-08002B2CF9AE}" pid="29" name="MiddleFooterField">
    <vt:lpwstr>Public</vt:lpwstr>
  </property>
  <property fmtid="{D5CDD505-2E9C-101B-9397-08002B2CF9AE}" pid="30" name="RightFooterField">
    <vt:lpwstr/>
  </property>
  <property fmtid="{D5CDD505-2E9C-101B-9397-08002B2CF9AE}" pid="31" name="RightFooterField2">
    <vt:lpwstr>2017-03-31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/>
  </property>
  <property fmtid="{D5CDD505-2E9C-101B-9397-08002B2CF9AE}" pid="43" name="Title">
    <vt:lpwstr/>
  </property>
  <property fmtid="{D5CDD505-2E9C-101B-9397-08002B2CF9AE}" pid="44" name="Date">
    <vt:lpwstr>2017-03-31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