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9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22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374672" y="215129"/>
            <a:ext cx="6845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#90b</a:t>
            </a:r>
          </a:p>
          <a:p>
            <a:r>
              <a:rPr lang="en-US" altLang="zh-CN" sz="2400" b="1" dirty="0"/>
              <a:t>Prague, Czech Republic, 9th – 13th October, 2017</a:t>
            </a:r>
          </a:p>
          <a:p>
            <a:endParaRPr lang="zh-CN" altLang="zh-CN" sz="2400" b="1" dirty="0" smtClean="0"/>
          </a:p>
          <a:p>
            <a:r>
              <a:rPr kumimoji="1" lang="en-US" altLang="ja-JP" sz="2400" b="1" dirty="0" smtClean="0"/>
              <a:t>Agenda</a:t>
            </a:r>
            <a:r>
              <a:rPr kumimoji="1" lang="en-US" altLang="ja-JP" sz="2400" b="1" dirty="0"/>
              <a:t>: </a:t>
            </a:r>
            <a:r>
              <a:rPr lang="en-US" sz="2400" b="1" dirty="0" smtClean="0"/>
              <a:t>7.2.2.1</a:t>
            </a:r>
            <a:endParaRPr kumimoji="1" lang="ja-JP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60249" y="2219084"/>
            <a:ext cx="1043491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NZP CSI-RS based interference measurement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Qualcomm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IITH, Intel, Spreadtrum, OPPO, China Unicom, vivo,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IITM,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CeWiT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KDDI, NEC, Vodafone, CMCC, Sharp, </a:t>
            </a:r>
            <a:r>
              <a:rPr lang="en-US" altLang="zh-CN" sz="2800" dirty="0" err="1"/>
              <a:t>Tejas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Networks, </a:t>
            </a:r>
            <a:r>
              <a:rPr lang="en-US" altLang="zh-CN" sz="2800" dirty="0" err="1" smtClean="0"/>
              <a:t>ASUSTeK</a:t>
            </a:r>
            <a:r>
              <a:rPr lang="en-US" altLang="zh-CN" sz="2800" dirty="0" smtClean="0"/>
              <a:t>, Softbank, Sony, CATR, China Telecom, III, Mitsubishi, ZTE</a:t>
            </a:r>
            <a:r>
              <a:rPr lang="en-US" altLang="zh-CN" sz="2800" dirty="0"/>
              <a:t>, </a:t>
            </a:r>
            <a:r>
              <a:rPr lang="en-US" altLang="zh-CN" sz="2800" dirty="0" err="1" smtClean="0"/>
              <a:t>Sanechips</a:t>
            </a:r>
            <a:r>
              <a:rPr lang="en-US" altLang="zh-CN" sz="2800" dirty="0" smtClean="0"/>
              <a:t>, </a:t>
            </a:r>
            <a:r>
              <a:rPr lang="en-US" altLang="zh-CN" sz="2800" dirty="0" smtClean="0"/>
              <a:t>CATT, Samsung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dirty="0" smtClean="0">
                <a:cs typeface="Times New Roman" pitchFamily="18" charset="0"/>
              </a:rPr>
              <a:t>R1-1719178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5901" y="950194"/>
            <a:ext cx="11196918" cy="4891243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altLang="zh-CN" b="1" u="sng" kern="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Agreement: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Aft>
                <a:spcPts val="600"/>
              </a:spcAft>
            </a:pPr>
            <a:r>
              <a:rPr lang="en-US" altLang="zh-CN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UE can be configured with a set of NZP CSI-RS ports for interference measurement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Downselect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in next meeting for the following schemes: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Alt.1, a single CSI-RS resource for both channel and interference measurement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Alt.2, separately configured CSI-RS resources for channel and interference measurement 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UE shall assume each port in the set corresponds to an interference layer  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It is up to </a:t>
            </a: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implementation to choose the </a:t>
            </a:r>
            <a:r>
              <a:rPr lang="en-US" altLang="zh-CN" i="1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precoder</a:t>
            </a:r>
            <a:r>
              <a:rPr lang="en-US" altLang="zh-CN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to apply on the NZP CSI-RS for IM</a:t>
            </a: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zh-CN" altLang="zh-CN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zh-CN" altLang="zh-CN" sz="16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01" y="72218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505"/>
          </a:xfrm>
        </p:spPr>
        <p:txBody>
          <a:bodyPr/>
          <a:lstStyle/>
          <a:p>
            <a:pPr algn="ctr"/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8612" y="1418219"/>
            <a:ext cx="10916768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A set of NZP CSI-RS resource(s) is configured to a UE for channel and interference measurements, where</a:t>
            </a:r>
          </a:p>
          <a:p>
            <a:pPr lvl="1"/>
            <a:r>
              <a:rPr lang="en-US" dirty="0" smtClean="0"/>
              <a:t>A subset of the set of NZP CSI-RS resource(s) are for channel measurement and another subset of the set of NZP CSI-RS resource(s) are for interference measurement</a:t>
            </a:r>
          </a:p>
          <a:p>
            <a:pPr lvl="2"/>
            <a:r>
              <a:rPr lang="en-US" dirty="0" smtClean="0"/>
              <a:t>Network indicates via DCI the subset of NZP CSI-RS resource(s) for channel measurement and the subset of CSI-RS resource(s) for </a:t>
            </a:r>
            <a:r>
              <a:rPr lang="en-US" dirty="0" smtClean="0"/>
              <a:t>interference measurement</a:t>
            </a:r>
            <a:endParaRPr lang="en-US" dirty="0" smtClean="0"/>
          </a:p>
          <a:p>
            <a:pPr lvl="2"/>
            <a:r>
              <a:rPr lang="en-US" altLang="zh-CN" dirty="0"/>
              <a:t>FFS: Whether the DCI indication is the dynamic triggering of one or multiple CSI reporting setting(s) or not</a:t>
            </a:r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: some CSI-RS resource(s) from two NZP CSI-RS resource subsets can be overlapped or </a:t>
            </a:r>
            <a:r>
              <a:rPr lang="en-US" altLang="zh-CN" dirty="0" smtClean="0"/>
              <a:t>not</a:t>
            </a:r>
          </a:p>
          <a:p>
            <a:pPr lvl="1"/>
            <a:r>
              <a:rPr lang="en-US" dirty="0" smtClean="0"/>
              <a:t>UE </a:t>
            </a:r>
            <a:r>
              <a:rPr lang="en-US" dirty="0" smtClean="0"/>
              <a:t>assumes each port of channel measurement NZP CSI-RS resource(s) corresponds to a desired layer </a:t>
            </a:r>
            <a:r>
              <a:rPr lang="en-US" altLang="zh-CN" dirty="0"/>
              <a:t>if no PMI and RI </a:t>
            </a:r>
            <a:r>
              <a:rPr lang="en-US" altLang="zh-CN" dirty="0" smtClean="0"/>
              <a:t>feedback</a:t>
            </a:r>
          </a:p>
          <a:p>
            <a:pPr marL="457200" lvl="1" indent="0">
              <a:buNone/>
            </a:pP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19570</TotalTime>
  <Words>311</Words>
  <Application>Microsoft Office PowerPoint</Application>
  <PresentationFormat>宽屏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맑은 고딕</vt:lpstr>
      <vt:lpstr>等线</vt:lpstr>
      <vt:lpstr>等线 Light</vt:lpstr>
      <vt:lpstr>SimSun</vt:lpstr>
      <vt:lpstr>SimSun</vt:lpstr>
      <vt:lpstr>游ゴシック</vt:lpstr>
      <vt:lpstr>Arial</vt:lpstr>
      <vt:lpstr>Calibri</vt:lpstr>
      <vt:lpstr>Calibri Light</vt:lpstr>
      <vt:lpstr>Times New Roman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Zhangleiming (Roger)</dc:creator>
  <cp:lastModifiedBy>Zhangleiming (Roger)</cp:lastModifiedBy>
  <cp:revision>451</cp:revision>
  <dcterms:created xsi:type="dcterms:W3CDTF">2016-10-08T05:43:57Z</dcterms:created>
  <dcterms:modified xsi:type="dcterms:W3CDTF">2017-10-13T07:05:39Z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(3)+eNot5w02U/YfBUTq8lEU8faFozthg/5DazXOShCqnjteq/z27QqULgqUoT3B0oKIOJPCSAs
7rIDCeC/lwi/vhTnSrj7574D5COzBAp2Z4IQ2J/AKShtuf/75Th/xtlsm/rshaPWbsWYstvl
91D/4dzauFDtNf1ajw1h2pTjeBaHsXf1vfBTJf8phScz8lxjMCRltXt1oQQYkhcwl4Ukempp
Ulo91qSxQc9ZRv3v0Q</vt:lpwstr>
  </property>
  <property fmtid="{D5CDD505-2E9C-101B-9397-08002B2CF9AE}" pid="3" name="_2015_ms_pID_7253431">
    <vt:lpwstr>Q9kiaDbDTaViEEzODGhjnkwSEJvkwFtJR653SeYljq3jZsSuKkUcEL
0rAj1aGzrAk9ZjuHYUz98rBN4sO34svQIreMPhiJvkdOopXEpRSkWJwoyvR6SXK3EXGRoweE
UneKBOoQemmnp0EjZDVLzzOrrv8Q+umfZ+0LjkmF+I6Gi0zxaXRvRpL1gN/JT/yibeUcSk0J
e9xju34w/5eHbHdQF2l+SkP1r4GkdS8cmZnY</vt:lpwstr>
  </property>
  <property fmtid="{D5CDD505-2E9C-101B-9397-08002B2CF9AE}" pid="4" name="_NewReviewCycle">
    <vt:lpwstr/>
  </property>
  <property fmtid="{D5CDD505-2E9C-101B-9397-08002B2CF9AE}" pid="5" name="_2015_ms_pID_7253432">
    <vt:lpwstr>6Q==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1507825111</vt:lpwstr>
  </property>
</Properties>
</file>