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678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94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07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604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21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521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87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236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1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52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470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40CFB-14F8-45A7-866C-A4ED7926C59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49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WF on usage of 1 bit DCI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InterDigital</a:t>
            </a:r>
            <a:r>
              <a:rPr lang="en-US" dirty="0"/>
              <a:t>, LGE, Samsung, Vivo, CATT,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NTT </a:t>
            </a:r>
            <a:r>
              <a:rPr lang="en-US" dirty="0" err="1"/>
              <a:t>Docomo</a:t>
            </a:r>
            <a:r>
              <a:rPr lang="en-US" dirty="0"/>
              <a:t>, Qualcomm, ZTE, Sanechips, Ericsson, IITH,</a:t>
            </a:r>
            <a:r>
              <a:rPr lang="en-US" dirty="0"/>
              <a:t> IITM, </a:t>
            </a:r>
            <a:r>
              <a:rPr lang="en-US" dirty="0" err="1"/>
              <a:t>CEWiT</a:t>
            </a:r>
            <a:r>
              <a:rPr lang="en-US" dirty="0"/>
              <a:t>, </a:t>
            </a:r>
            <a:r>
              <a:rPr lang="en-US" dirty="0" err="1"/>
              <a:t>Tejas</a:t>
            </a:r>
            <a:r>
              <a:rPr lang="en-US" dirty="0"/>
              <a:t> Networks, </a:t>
            </a:r>
            <a:r>
              <a:rPr lang="en-US" dirty="0" err="1"/>
              <a:t>Convida</a:t>
            </a:r>
            <a:r>
              <a:rPr lang="en-US" dirty="0"/>
              <a:t> Wireless, Sharp, Mitsubishi, ITL, KRRI, Huawei, </a:t>
            </a:r>
            <a:r>
              <a:rPr lang="en-US" dirty="0" err="1"/>
              <a:t>HiSilicon</a:t>
            </a:r>
            <a:r>
              <a:rPr lang="en-US" dirty="0"/>
              <a:t>, Panasonic, KT</a:t>
            </a:r>
          </a:p>
        </p:txBody>
      </p:sp>
      <p:sp>
        <p:nvSpPr>
          <p:cNvPr id="4" name="Rectangle 3"/>
          <p:cNvSpPr/>
          <p:nvPr/>
        </p:nvSpPr>
        <p:spPr>
          <a:xfrm>
            <a:off x="342900" y="20926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NR 90bis        		            R1-1719147</a:t>
            </a:r>
            <a:endParaRPr lang="en-US" sz="2400" b="1" dirty="0"/>
          </a:p>
          <a:p>
            <a:r>
              <a:rPr lang="en-US" sz="2400" b="1" dirty="0"/>
              <a:t>Prague, Czech, Oct. 09-13 2017</a:t>
            </a:r>
          </a:p>
          <a:p>
            <a:r>
              <a:rPr kumimoji="1" lang="en-US" altLang="ja-JP" sz="2400" b="1" dirty="0"/>
              <a:t>Agenda item: 7.2.1.4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72873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950" y="942249"/>
            <a:ext cx="7886700" cy="537964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500" dirty="0"/>
              <a:t>Proposal-1:</a:t>
            </a:r>
          </a:p>
          <a:p>
            <a:r>
              <a:rPr lang="en-US" dirty="0"/>
              <a:t>Down select between two alternatives in RAN1 #90bis</a:t>
            </a:r>
          </a:p>
          <a:p>
            <a:pPr lvl="1"/>
            <a:r>
              <a:rPr lang="en-US" dirty="0"/>
              <a:t>Alt-1: 1-bit DCI field is always present when a UE has capability</a:t>
            </a:r>
          </a:p>
          <a:p>
            <a:pPr lvl="1"/>
            <a:r>
              <a:rPr lang="en-US" dirty="0"/>
              <a:t>Alt-2: 1-bit DCI field can be configured to be present by RRC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sz="3500" dirty="0"/>
              <a:t>Proposal-2:</a:t>
            </a:r>
          </a:p>
          <a:p>
            <a:r>
              <a:rPr lang="en-US" dirty="0"/>
              <a:t>When 1-bit DCI field is present, the following configuration is supported</a:t>
            </a:r>
          </a:p>
          <a:p>
            <a:pPr lvl="1"/>
            <a:r>
              <a:rPr lang="en-US" dirty="0"/>
              <a:t>Candidate values: {2, 4, scheduled BW}</a:t>
            </a:r>
          </a:p>
          <a:p>
            <a:pPr lvl="2"/>
            <a:r>
              <a:rPr lang="en-US" dirty="0"/>
              <a:t>FFS: support 1 as an additional candidate value</a:t>
            </a:r>
          </a:p>
          <a:p>
            <a:pPr lvl="1"/>
            <a:r>
              <a:rPr lang="en-US" dirty="0"/>
              <a:t>The DCI bit field indicated “1” : select one value from one or two RRC configured candidate values</a:t>
            </a:r>
          </a:p>
          <a:p>
            <a:pPr lvl="2"/>
            <a:r>
              <a:rPr lang="en-US" dirty="0"/>
              <a:t>When two candidate values are configured, one value is implicitly determined</a:t>
            </a:r>
          </a:p>
          <a:p>
            <a:pPr lvl="3"/>
            <a:r>
              <a:rPr lang="en-US" dirty="0"/>
              <a:t>FFS details of implicit determination (e.g., scheduled BW, RBG-based, </a:t>
            </a:r>
            <a:r>
              <a:rPr lang="en-US" dirty="0" err="1"/>
              <a:t>subband</a:t>
            </a:r>
            <a:r>
              <a:rPr lang="en-US" dirty="0"/>
              <a:t> size, PDCCH REG bundling size, BWP, DMRS pattern, etc.)</a:t>
            </a:r>
          </a:p>
          <a:p>
            <a:pPr lvl="1"/>
            <a:r>
              <a:rPr lang="en-US" dirty="0"/>
              <a:t>The DCI bit field indicated “0”: select one RRC configured candidate value</a:t>
            </a:r>
          </a:p>
          <a:p>
            <a:pPr lvl="1"/>
            <a:r>
              <a:rPr lang="en-US" dirty="0"/>
              <a:t>When a UE is configured with RBG=2, the UE is not expected to be configured with PRG=4</a:t>
            </a:r>
          </a:p>
        </p:txBody>
      </p:sp>
    </p:spTree>
    <p:extLst>
      <p:ext uri="{BB962C8B-B14F-4D97-AF65-F5344CB8AC3E}">
        <p14:creationId xmlns:p14="http://schemas.microsoft.com/office/powerpoint/2010/main" val="3141880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950" y="942249"/>
            <a:ext cx="7886700" cy="5202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Example of further configuration when 1-bit DCI is configured to be present by RRC</a:t>
            </a:r>
          </a:p>
          <a:p>
            <a:r>
              <a:rPr lang="en-US" dirty="0"/>
              <a:t>({2}, {4})</a:t>
            </a:r>
          </a:p>
          <a:p>
            <a:pPr lvl="1"/>
            <a:r>
              <a:rPr lang="en-US" dirty="0"/>
              <a:t>The DCI bit field indicated “1” :  PRG size {2}</a:t>
            </a:r>
          </a:p>
          <a:p>
            <a:pPr lvl="1"/>
            <a:r>
              <a:rPr lang="en-US" dirty="0"/>
              <a:t>The DCI bit field indicated “0”: PRG size {4}</a:t>
            </a:r>
          </a:p>
          <a:p>
            <a:r>
              <a:rPr lang="en-US" dirty="0"/>
              <a:t> ({2, 4}, {scheduled BW})</a:t>
            </a:r>
          </a:p>
          <a:p>
            <a:pPr lvl="1"/>
            <a:r>
              <a:rPr lang="en-US" dirty="0"/>
              <a:t>The DCI bit field indicated “1” :  PRG size {2} or {4}, determined implicitly</a:t>
            </a:r>
          </a:p>
          <a:p>
            <a:pPr lvl="1"/>
            <a:r>
              <a:rPr lang="en-US" dirty="0"/>
              <a:t>The DCI bit field indicated “0”: scheduled BW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982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3131</TotalTime>
  <Words>318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游ゴシック</vt:lpstr>
      <vt:lpstr>Arial</vt:lpstr>
      <vt:lpstr>Calibri</vt:lpstr>
      <vt:lpstr>Calibri Light</vt:lpstr>
      <vt:lpstr>Office Theme</vt:lpstr>
      <vt:lpstr>WF on usage of 1 bit DCI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usage of 1 bit DCI</dc:title>
  <dc:creator>Haghighat, Afshin</dc:creator>
  <cp:lastModifiedBy>Lee, MoonIl</cp:lastModifiedBy>
  <cp:revision>61</cp:revision>
  <dcterms:created xsi:type="dcterms:W3CDTF">2017-10-10T10:01:17Z</dcterms:created>
  <dcterms:modified xsi:type="dcterms:W3CDTF">2017-10-12T17:58:04Z</dcterms:modified>
</cp:coreProperties>
</file>