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63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LBRM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73243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ZTE,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Nokia, NSB,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R1-1719066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3187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90bis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CZ, 9th – 13th, October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7.3.3.5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AD3A3-B261-40E5-9104-F943DE5B3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D4973-B4B9-42B4-9D14-A0506B71A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Agreements:</a:t>
            </a:r>
            <a:endParaRPr lang="en-US" dirty="0"/>
          </a:p>
          <a:p>
            <a:pPr lvl="1"/>
            <a:r>
              <a:rPr lang="en-GB" dirty="0"/>
              <a:t>For DL, limited buffer rate matching (LBRM) is supported and is applied per HARQ process.</a:t>
            </a:r>
            <a:endParaRPr lang="en-US" dirty="0"/>
          </a:p>
          <a:p>
            <a:pPr lvl="2"/>
            <a:r>
              <a:rPr lang="en-GB" dirty="0"/>
              <a:t>NR limits transmit buffer corresponding to a largest TBS coded at rate R</a:t>
            </a:r>
            <a:r>
              <a:rPr lang="en-GB" baseline="-25000" dirty="0"/>
              <a:t>LBRM</a:t>
            </a:r>
            <a:r>
              <a:rPr lang="en-GB" sz="3600" dirty="0"/>
              <a:t>.</a:t>
            </a:r>
            <a:endParaRPr lang="en-US" dirty="0"/>
          </a:p>
          <a:p>
            <a:pPr lvl="2"/>
            <a:r>
              <a:rPr lang="en-GB" dirty="0"/>
              <a:t>R</a:t>
            </a:r>
            <a:r>
              <a:rPr lang="en-GB" baseline="-25000" dirty="0"/>
              <a:t>LBRM</a:t>
            </a:r>
            <a:r>
              <a:rPr lang="en-GB" dirty="0"/>
              <a:t> =½  is supported. </a:t>
            </a:r>
            <a:endParaRPr lang="en-US" dirty="0"/>
          </a:p>
          <a:p>
            <a:pPr lvl="1"/>
            <a:r>
              <a:rPr lang="en-GB" dirty="0"/>
              <a:t>Largest TBS for LBRM for DL should at least take into account UE capability</a:t>
            </a:r>
            <a:endParaRPr lang="en-US" dirty="0"/>
          </a:p>
          <a:p>
            <a:pPr lvl="2"/>
            <a:r>
              <a:rPr lang="en-GB" dirty="0"/>
              <a:t>Details FFS (e.g., based on UE signalling, </a:t>
            </a:r>
            <a:r>
              <a:rPr lang="en-GB" dirty="0" err="1"/>
              <a:t>gNB</a:t>
            </a:r>
            <a:r>
              <a:rPr lang="en-GB" dirty="0"/>
              <a:t> configuration w.r.t. highest mod order, etc.)</a:t>
            </a:r>
            <a:endParaRPr lang="en-US" dirty="0"/>
          </a:p>
          <a:p>
            <a:pPr lvl="3"/>
            <a:r>
              <a:rPr lang="en-GB" dirty="0"/>
              <a:t>Note: this does not prevent the possibility of defining a single largest TBS used for LBRM in Rel-15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459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0DFEA-AD72-460E-BB3F-B7F39924A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A352B-4F39-43B0-954F-05D5E6381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If LBRM is applied to DL but not UL, then the decoding latency of UL is much higher than DL</a:t>
            </a:r>
          </a:p>
          <a:p>
            <a:pPr lvl="1"/>
            <a:r>
              <a:rPr lang="en-US" dirty="0"/>
              <a:t>If </a:t>
            </a:r>
            <a:r>
              <a:rPr lang="en-US" dirty="0" err="1"/>
              <a:t>R</a:t>
            </a:r>
            <a:r>
              <a:rPr lang="en-US" baseline="-25000" dirty="0" err="1"/>
              <a:t>m,DL</a:t>
            </a:r>
            <a:r>
              <a:rPr lang="en-US" dirty="0"/>
              <a:t>=1/2, </a:t>
            </a:r>
            <a:r>
              <a:rPr lang="en-US" dirty="0" err="1"/>
              <a:t>R</a:t>
            </a:r>
            <a:r>
              <a:rPr lang="en-US" baseline="-25000" dirty="0" err="1"/>
              <a:t>m,UL</a:t>
            </a:r>
            <a:r>
              <a:rPr lang="en-US" dirty="0"/>
              <a:t>=1/3, LDPC decoding latency of UL is roughly </a:t>
            </a:r>
            <a:r>
              <a:rPr lang="en-US" b="1" dirty="0">
                <a:solidFill>
                  <a:srgbClr val="FF0000"/>
                </a:solidFill>
              </a:rPr>
              <a:t>1.9</a:t>
            </a:r>
            <a:r>
              <a:rPr lang="en-US" dirty="0"/>
              <a:t> (46 </a:t>
            </a:r>
            <a:r>
              <a:rPr lang="en-US" dirty="0" err="1"/>
              <a:t>rows</a:t>
            </a:r>
            <a:r>
              <a:rPr lang="en-US" baseline="-25000" dirty="0" err="1"/>
              <a:t>UL</a:t>
            </a:r>
            <a:r>
              <a:rPr lang="en-US" dirty="0"/>
              <a:t> /24 </a:t>
            </a:r>
            <a:r>
              <a:rPr lang="en-US" dirty="0" err="1"/>
              <a:t>rows</a:t>
            </a:r>
            <a:r>
              <a:rPr lang="en-US" baseline="-25000" dirty="0" err="1"/>
              <a:t>DL</a:t>
            </a:r>
            <a:r>
              <a:rPr lang="en-US" dirty="0"/>
              <a:t>)  times that of DL</a:t>
            </a:r>
          </a:p>
          <a:p>
            <a:pPr lvl="1"/>
            <a:r>
              <a:rPr lang="en-US" dirty="0"/>
              <a:t>If </a:t>
            </a:r>
            <a:r>
              <a:rPr lang="en-US" dirty="0" err="1"/>
              <a:t>R</a:t>
            </a:r>
            <a:r>
              <a:rPr lang="en-US" baseline="-25000" dirty="0" err="1"/>
              <a:t>m,DL</a:t>
            </a:r>
            <a:r>
              <a:rPr lang="en-US" dirty="0"/>
              <a:t>=2/3, </a:t>
            </a:r>
            <a:r>
              <a:rPr lang="en-US" dirty="0" err="1"/>
              <a:t>R</a:t>
            </a:r>
            <a:r>
              <a:rPr lang="en-US" baseline="-25000" dirty="0" err="1"/>
              <a:t>m,UL</a:t>
            </a:r>
            <a:r>
              <a:rPr lang="en-US" dirty="0"/>
              <a:t>=1/3, LDPC decoding latency of UL is roughly </a:t>
            </a:r>
            <a:r>
              <a:rPr lang="en-US" b="1" dirty="0">
                <a:solidFill>
                  <a:srgbClr val="FF0000"/>
                </a:solidFill>
              </a:rPr>
              <a:t>3.5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(46 </a:t>
            </a:r>
            <a:r>
              <a:rPr lang="en-US" dirty="0" err="1"/>
              <a:t>rows</a:t>
            </a:r>
            <a:r>
              <a:rPr lang="en-US" baseline="-25000" dirty="0" err="1"/>
              <a:t>UL</a:t>
            </a:r>
            <a:r>
              <a:rPr lang="en-US" dirty="0"/>
              <a:t> /13 </a:t>
            </a:r>
            <a:r>
              <a:rPr lang="en-US" dirty="0" err="1"/>
              <a:t>rows</a:t>
            </a:r>
            <a:r>
              <a:rPr lang="en-US" baseline="-25000" dirty="0" err="1"/>
              <a:t>DL</a:t>
            </a:r>
            <a:r>
              <a:rPr lang="en-US" dirty="0"/>
              <a:t>)  times that of DL</a:t>
            </a:r>
          </a:p>
          <a:p>
            <a:r>
              <a:rPr lang="en-US" dirty="0"/>
              <a:t>In contrast, in LTE, decoding latency is the same for UL and DL, regardless of LBRM for DL</a:t>
            </a:r>
          </a:p>
          <a:p>
            <a:pPr lvl="1"/>
            <a:r>
              <a:rPr lang="en-US" dirty="0"/>
              <a:t>Turbo decoder latency is always according to mother code rate 1/3; not a function of LBRM code rate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481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For UL, limited buffer rate matching (LBRM) is supported and is applied per HARQ process.</a:t>
            </a:r>
            <a:endParaRPr lang="en-US" dirty="0"/>
          </a:p>
          <a:p>
            <a:pPr lvl="1"/>
            <a:r>
              <a:rPr lang="en-GB" dirty="0"/>
              <a:t>NR limits UL transmit buffer corresponding to a largest UL TBS coded at rate R</a:t>
            </a:r>
            <a:r>
              <a:rPr lang="en-GB" baseline="-25000" dirty="0"/>
              <a:t>LBRM</a:t>
            </a:r>
            <a:endParaRPr lang="en-GB" dirty="0"/>
          </a:p>
          <a:p>
            <a:pPr lvl="1"/>
            <a:r>
              <a:rPr lang="en-GB" dirty="0"/>
              <a:t>Same R</a:t>
            </a:r>
            <a:r>
              <a:rPr lang="en-GB" baseline="-25000" dirty="0"/>
              <a:t>LBRM</a:t>
            </a:r>
            <a:r>
              <a:rPr lang="en-GB" dirty="0"/>
              <a:t> is used for UL and DL</a:t>
            </a:r>
          </a:p>
          <a:p>
            <a:r>
              <a:rPr lang="en-GB" dirty="0"/>
              <a:t>A RRC signal is defined to indicate if UL LBRM is activated  </a:t>
            </a:r>
          </a:p>
          <a:p>
            <a:pPr lvl="1"/>
            <a:r>
              <a:rPr lang="en-US" dirty="0"/>
              <a:t>The max TBS is configured by network from a limited set of TBSs</a:t>
            </a: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525C5-D040-42C6-910D-F6CC0C3B7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/>
              <a:t>Appendix. </a:t>
            </a:r>
            <a:r>
              <a:rPr lang="en-US" dirty="0"/>
              <a:t>BG1 Base Graph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CB948A-9726-448D-A678-C81E57682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6800"/>
            <a:ext cx="9144000" cy="579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858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332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 Unicode MS</vt:lpstr>
      <vt:lpstr>Arial</vt:lpstr>
      <vt:lpstr>Calibri</vt:lpstr>
      <vt:lpstr>Office Theme</vt:lpstr>
      <vt:lpstr>WF on UL LBRM</vt:lpstr>
      <vt:lpstr>Background</vt:lpstr>
      <vt:lpstr>Observation</vt:lpstr>
      <vt:lpstr>Proposal</vt:lpstr>
      <vt:lpstr>Appendix. BG1 Base Graph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MTC</dc:title>
  <dc:creator>Yufei Blankenship</dc:creator>
  <cp:lastModifiedBy>Yufei Blankenship</cp:lastModifiedBy>
  <cp:revision>84</cp:revision>
  <dcterms:created xsi:type="dcterms:W3CDTF">2006-08-16T00:00:00Z</dcterms:created>
  <dcterms:modified xsi:type="dcterms:W3CDTF">2017-10-13T14:05:10Z</dcterms:modified>
</cp:coreProperties>
</file>