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63" r:id="rId7"/>
    <p:sldId id="257" r:id="rId8"/>
    <p:sldId id="264" r:id="rId9"/>
    <p:sldId id="266" r:id="rId10"/>
    <p:sldId id="258" r:id="rId11"/>
    <p:sldId id="265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7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82A65-7972-4894-9D26-CCA61C685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4FE365-B117-4B85-808E-9DB4E590EB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CE10-8B20-4766-894F-4C9C6920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E97B-6D22-4A5E-AF11-749589D7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C84B1-99C7-471F-A385-E248EA033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6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5E04C-665D-4D0D-832F-1F7242A5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5840EF-7FB1-417E-8D46-9B63AAFAF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68FE1-68CE-4B9E-B980-837C40D9D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F31F5-9929-4BAB-B786-0C17122E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6C8B4-624B-4F4D-834D-FE248F36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8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702DF5-4F67-4856-9B32-D3EBCF6DC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DF5FEC-C337-433D-847D-72B30E10A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ACFF0-6B07-454B-8E20-26425104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82716-2405-4DB4-ACFD-4B8AC44C1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2BDA3-4399-487A-80A7-B6C0EEBC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43DF-9064-40F5-89FF-7EB59EDC9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275B8-4861-4835-BEB8-58635052C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52EBB-8EC4-49AA-BD66-D8D0A643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9B270-8610-425E-A1C9-98038357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EC619-3C45-4C74-ADCB-2B3B76FF4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3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8F6A1-94DB-424F-A9FC-23AFDF38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EAE4F-3692-4EE4-8280-565108FB4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981CD-C36A-416F-A7AD-F6A2D297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7079-C819-4C62-A706-1F9DE9514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886FB-CD94-4199-98D4-086A04D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29360-4E50-4D36-ABA7-05E9600B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848F5-534D-438C-A0DC-D16953B45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587FA-A981-4960-B0B8-F4B56D3B2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212D7-D9DE-4448-B943-E4EAC78A3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A6B0BA-D460-4780-90BE-F2F681807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E6DF69-CB8F-4318-8BD4-14EA29E3A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6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BF120-CA58-4298-838A-CF2ABD5BD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B36CC-3849-40EF-8B50-C5D222336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D3CA14-51F3-4F47-86E7-4F7335612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EBC9E0-9716-4EE8-AF87-9F8BC5231A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7074D7-3E1B-4DDA-8777-0A8ECA07E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BD9A91-53CD-4DC8-A284-C1D1DAB8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36043F-9816-4898-8838-F079AD81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42B043-6CF3-46A0-8238-5D3592CA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5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537C7-3D19-4B54-A749-CFB94D3C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0AF2EA-986F-4ED6-8A78-541BA10D1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02363-4AEC-4440-9021-0627780C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30C19-79F9-47AF-9303-C31BCD2D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1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D05F9-0A06-4021-9E00-2D56D3EFE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B393A3-B714-46B9-ACCC-C4D01F0DD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20043-31BD-407E-B1B4-881FCC218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3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6A921-A6FD-4382-9BFC-3A493611B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461D0-1033-49C7-89F1-AFB024F45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AF33-61C9-475E-91EF-270612750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35BE0-6668-4400-BF48-47375EF1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F12833-892A-4841-A64A-0B76F0B6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409FC-3EB9-4011-9406-C0A33477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7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0FE3F-5C30-4BD4-B077-9F8DDFDF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1C0326-D696-48E6-8EBC-885777450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53139-CFA6-4E78-970D-5FE86D5BA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9A7243-9856-47D4-869B-AC968B65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B3348-EA69-4354-AE7C-7DE6925F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6176F-E33D-44DF-AF4E-F1B1CD24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2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CFD7A-0C29-49B4-8341-44FD76638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06AD7-E141-4956-982B-A02048442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01DD8-C461-45DA-B6BF-A7E127AB12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A0F3-3D47-42C1-B5B2-5878DB3929C6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8A390-6B1A-4336-BDD2-C442F36EF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CE19D-86A3-4C65-8B6B-E021A414E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9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HARQ</a:t>
            </a:r>
            <a:r>
              <a:rPr lang="en-US" dirty="0"/>
              <a:t> design for </a:t>
            </a:r>
            <a:r>
              <a:rPr lang="en-US" dirty="0" err="1"/>
              <a:t>AUL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</a:t>
            </a:r>
            <a:r>
              <a:rPr lang="en-GB"/>
              <a:t> Nokia, </a:t>
            </a:r>
            <a:r>
              <a:rPr lang="en-GB" dirty="0"/>
              <a:t>Lenovo, </a:t>
            </a:r>
            <a:r>
              <a:rPr lang="en-GB"/>
              <a:t>Motorola Mobility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</a:t>
            </a:r>
            <a:r>
              <a:rPr lang="en-US" sz="2400" dirty="0"/>
              <a:t>1719034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5345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#90bis	</a:t>
            </a:r>
          </a:p>
          <a:p>
            <a:r>
              <a:rPr lang="en-US" sz="2400" dirty="0"/>
              <a:t>Prague, Czech Republic, 9th– 13</a:t>
            </a:r>
            <a:r>
              <a:rPr lang="en-US" sz="2400" baseline="30000" dirty="0"/>
              <a:t>th</a:t>
            </a:r>
            <a:r>
              <a:rPr lang="en-US" sz="2400" dirty="0"/>
              <a:t> Oct 2017</a:t>
            </a:r>
          </a:p>
          <a:p>
            <a:r>
              <a:rPr lang="en-US" altLang="ja-JP" sz="2400" dirty="0"/>
              <a:t>Agenda item </a:t>
            </a:r>
            <a:r>
              <a:rPr lang="en-GB" altLang="ja-JP" sz="2400" dirty="0"/>
              <a:t>6</a:t>
            </a:r>
            <a:r>
              <a:rPr lang="en-GB" sz="2400" dirty="0"/>
              <a:t>.2.2.3.2 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9AEE6-782D-46BC-949B-3367A9A07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F7AC8-51B0-43E6-952F-5B203DF89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Asynchronous UL </a:t>
            </a:r>
            <a:r>
              <a:rPr lang="en-GB" dirty="0" err="1"/>
              <a:t>HARQ</a:t>
            </a:r>
            <a:r>
              <a:rPr lang="en-GB" dirty="0"/>
              <a:t> operation was considered beneficial for eLAA in particular when retransmissions are blocked and postponed due to </a:t>
            </a:r>
            <a:r>
              <a:rPr lang="en-GB" dirty="0" err="1"/>
              <a:t>LBT</a:t>
            </a:r>
            <a:r>
              <a:rPr lang="en-GB" dirty="0"/>
              <a:t>. </a:t>
            </a:r>
          </a:p>
          <a:p>
            <a:r>
              <a:rPr lang="en-GB" dirty="0"/>
              <a:t>For the same reasons, autonomous UL (</a:t>
            </a:r>
            <a:r>
              <a:rPr lang="en-GB" dirty="0" err="1"/>
              <a:t>AUL</a:t>
            </a:r>
            <a:r>
              <a:rPr lang="en-GB" dirty="0"/>
              <a:t>) transmission on </a:t>
            </a:r>
            <a:r>
              <a:rPr lang="en-GB" dirty="0" err="1"/>
              <a:t>LAA</a:t>
            </a:r>
            <a:r>
              <a:rPr lang="en-GB" dirty="0"/>
              <a:t> </a:t>
            </a:r>
            <a:r>
              <a:rPr lang="en-GB" dirty="0" err="1"/>
              <a:t>SCell</a:t>
            </a:r>
            <a:r>
              <a:rPr lang="en-GB" dirty="0"/>
              <a:t> should inherit the use of asynchronous UL </a:t>
            </a:r>
            <a:r>
              <a:rPr lang="en-GB" dirty="0" err="1"/>
              <a:t>HARQ</a:t>
            </a:r>
            <a:r>
              <a:rPr lang="en-GB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eNB may fail to transmit the feedback at n+4 due to failed </a:t>
            </a:r>
            <a:r>
              <a:rPr lang="en-US" dirty="0" err="1"/>
              <a:t>LBT</a:t>
            </a:r>
            <a:r>
              <a:rPr lang="en-US" dirty="0"/>
              <a:t>. Therefore, the timing relation between </a:t>
            </a:r>
            <a:r>
              <a:rPr lang="en-US" dirty="0" err="1"/>
              <a:t>AUL</a:t>
            </a:r>
            <a:r>
              <a:rPr lang="en-US" dirty="0"/>
              <a:t> transmission and corresponding UL </a:t>
            </a:r>
            <a:r>
              <a:rPr lang="en-US" dirty="0" err="1"/>
              <a:t>HARQ</a:t>
            </a:r>
            <a:r>
              <a:rPr lang="en-US" dirty="0"/>
              <a:t> feedback should not be fixed. Potentially, the </a:t>
            </a:r>
            <a:r>
              <a:rPr lang="en-US" dirty="0" err="1"/>
              <a:t>HARQ</a:t>
            </a:r>
            <a:r>
              <a:rPr lang="en-US" dirty="0"/>
              <a:t> feedback may include pending feedback for several uplink transmissions from the same UE.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Similarly, timing relationship </a:t>
            </a:r>
            <a:r>
              <a:rPr lang="en-GB" dirty="0"/>
              <a:t>between UL </a:t>
            </a:r>
            <a:r>
              <a:rPr lang="en-GB" dirty="0" err="1"/>
              <a:t>HARQ</a:t>
            </a:r>
            <a:r>
              <a:rPr lang="en-GB" dirty="0"/>
              <a:t> feedback and corresponding retransmission should not be fixed. Unlike scheduled UL, the </a:t>
            </a:r>
            <a:r>
              <a:rPr lang="en-GB" dirty="0" err="1"/>
              <a:t>HARQ</a:t>
            </a:r>
            <a:r>
              <a:rPr lang="en-GB" dirty="0"/>
              <a:t> process information in case of </a:t>
            </a:r>
            <a:r>
              <a:rPr lang="en-GB" dirty="0" err="1"/>
              <a:t>AUL</a:t>
            </a:r>
            <a:r>
              <a:rPr lang="en-GB" dirty="0"/>
              <a:t> are not indicated to the UE as in the scheduled UL. To resolve any ambiguity, the UE needs to inform the eNB in every </a:t>
            </a:r>
            <a:r>
              <a:rPr lang="en-GB" dirty="0" err="1"/>
              <a:t>AUL</a:t>
            </a:r>
            <a:r>
              <a:rPr lang="en-GB" dirty="0"/>
              <a:t> subframe about at least: </a:t>
            </a:r>
            <a:r>
              <a:rPr lang="en-GB" dirty="0" err="1"/>
              <a:t>HARQ</a:t>
            </a:r>
            <a:r>
              <a:rPr lang="en-GB" dirty="0"/>
              <a:t> process ID, new data indicator, and redundancy version.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96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752B4-61CD-4013-834C-8BD313C98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0C00E-3B59-44CF-9F1C-77790512B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autonomous UL, the eNB does not know when to expect an UL transmission. There is a chance that the UL transmission is missed by the eNB. In this case, triggering retransmission via only dedicated UL grants is not sufficient.  </a:t>
            </a:r>
          </a:p>
          <a:p>
            <a:r>
              <a:rPr lang="en-US" dirty="0"/>
              <a:t>Additional explicit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HARQ</a:t>
            </a:r>
            <a:r>
              <a:rPr lang="en-US" dirty="0"/>
              <a:t> feedback is needed for </a:t>
            </a:r>
            <a:r>
              <a:rPr lang="en-US" dirty="0" err="1"/>
              <a:t>AUL</a:t>
            </a:r>
            <a:r>
              <a:rPr lang="en-US" dirty="0"/>
              <a:t> operation.</a:t>
            </a:r>
          </a:p>
          <a:p>
            <a:r>
              <a:rPr lang="en-US" dirty="0"/>
              <a:t>For example, the explicit UL </a:t>
            </a:r>
            <a:r>
              <a:rPr lang="en-US" dirty="0" err="1"/>
              <a:t>HARQ</a:t>
            </a:r>
            <a:r>
              <a:rPr lang="en-US" dirty="0"/>
              <a:t> feedback may consist of a bit map of the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HARQ</a:t>
            </a:r>
            <a:r>
              <a:rPr lang="en-US" dirty="0"/>
              <a:t> processes configured and a corresponding bit acknowledgement mapped to each process. </a:t>
            </a:r>
          </a:p>
        </p:txBody>
      </p:sp>
    </p:spTree>
    <p:extLst>
      <p:ext uri="{BB962C8B-B14F-4D97-AF65-F5344CB8AC3E}">
        <p14:creationId xmlns:p14="http://schemas.microsoft.com/office/powerpoint/2010/main" val="28950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0300D-7BB3-42CF-9672-1ADB92D38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21325-D255-4C18-9C75-FB284376C5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 from RAN1#90 meeting: 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Agreement:</a:t>
            </a:r>
          </a:p>
          <a:p>
            <a:pPr lvl="1"/>
            <a:r>
              <a:rPr lang="en-US" dirty="0"/>
              <a:t>Additional </a:t>
            </a:r>
            <a:r>
              <a:rPr lang="en-US" dirty="0" err="1"/>
              <a:t>HARQ</a:t>
            </a:r>
            <a:r>
              <a:rPr lang="en-US" dirty="0"/>
              <a:t> processes are not introduced for </a:t>
            </a:r>
            <a:r>
              <a:rPr lang="en-US" dirty="0" err="1"/>
              <a:t>AUL</a:t>
            </a:r>
            <a:r>
              <a:rPr lang="en-US" dirty="0"/>
              <a:t> transmission (i.e. </a:t>
            </a:r>
            <a:r>
              <a:rPr lang="en-US" dirty="0" err="1"/>
              <a:t>AUL</a:t>
            </a:r>
            <a:r>
              <a:rPr lang="en-US" dirty="0"/>
              <a:t> supports 16 </a:t>
            </a:r>
            <a:r>
              <a:rPr lang="en-US" dirty="0" err="1"/>
              <a:t>HARQ</a:t>
            </a:r>
            <a:r>
              <a:rPr lang="en-US" dirty="0"/>
              <a:t> processes just like Re-14 eLAA) 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HARQ</a:t>
            </a:r>
            <a:r>
              <a:rPr lang="en-US" dirty="0"/>
              <a:t> process IDs allowed for </a:t>
            </a:r>
            <a:r>
              <a:rPr lang="en-US" dirty="0" err="1"/>
              <a:t>AUL</a:t>
            </a:r>
            <a:r>
              <a:rPr lang="en-US" dirty="0"/>
              <a:t> operation are UE specifically </a:t>
            </a:r>
            <a:r>
              <a:rPr lang="en-US" dirty="0" err="1"/>
              <a:t>RRC</a:t>
            </a:r>
            <a:r>
              <a:rPr lang="en-US" dirty="0"/>
              <a:t> configured</a:t>
            </a:r>
          </a:p>
          <a:p>
            <a:pPr lvl="2"/>
            <a:r>
              <a:rPr lang="en-US" dirty="0"/>
              <a:t>All 16 </a:t>
            </a:r>
            <a:r>
              <a:rPr lang="en-US" dirty="0" err="1"/>
              <a:t>HARQ</a:t>
            </a:r>
            <a:r>
              <a:rPr lang="en-US" dirty="0"/>
              <a:t>-processes can be used for scheduled transmissions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>
                <a:highlight>
                  <a:srgbClr val="FFFF00"/>
                </a:highlight>
              </a:rPr>
              <a:t>Working assumption:</a:t>
            </a:r>
          </a:p>
          <a:p>
            <a:pPr lvl="1"/>
            <a:r>
              <a:rPr lang="en-US" dirty="0"/>
              <a:t>Both scheduled and autonomous retransmission are supported for </a:t>
            </a:r>
            <a:r>
              <a:rPr lang="en-US" dirty="0" err="1"/>
              <a:t>AUL</a:t>
            </a:r>
            <a:r>
              <a:rPr lang="en-US" dirty="0"/>
              <a:t> transmissions.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03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31430"/>
          </a:xfrm>
        </p:spPr>
        <p:txBody>
          <a:bodyPr>
            <a:normAutofit fontScale="62500" lnSpcReduction="20000"/>
          </a:bodyPr>
          <a:lstStyle/>
          <a:p>
            <a:r>
              <a:rPr lang="en-GB" sz="2600" dirty="0"/>
              <a:t>Only Asynchronous HARQ is supported for AUL</a:t>
            </a:r>
          </a:p>
          <a:p>
            <a:r>
              <a:rPr lang="en-GB" sz="2600" dirty="0"/>
              <a:t>Asynchronous AUL HARQ feedback and retransmissions are supported for AUL transmissions.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900" dirty="0"/>
              <a:t>Timing relationship </a:t>
            </a:r>
            <a:r>
              <a:rPr lang="en-GB" sz="1900" dirty="0"/>
              <a:t>between </a:t>
            </a:r>
            <a:r>
              <a:rPr lang="en-GB" sz="1900" dirty="0" err="1"/>
              <a:t>AUL</a:t>
            </a:r>
            <a:r>
              <a:rPr lang="en-GB" sz="1900" dirty="0"/>
              <a:t> transmission and corresponding UL </a:t>
            </a:r>
            <a:r>
              <a:rPr lang="en-GB" sz="1900" dirty="0" err="1"/>
              <a:t>HARQ</a:t>
            </a:r>
            <a:r>
              <a:rPr lang="en-GB" sz="1900" dirty="0"/>
              <a:t> feedback is not fixed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900" dirty="0"/>
              <a:t>Timing relationship </a:t>
            </a:r>
            <a:r>
              <a:rPr lang="en-GB" sz="1900" dirty="0"/>
              <a:t>between UL </a:t>
            </a:r>
            <a:r>
              <a:rPr lang="en-GB" sz="1900" dirty="0" err="1"/>
              <a:t>HARQ</a:t>
            </a:r>
            <a:r>
              <a:rPr lang="en-GB" sz="1900" dirty="0"/>
              <a:t> feedback and corresponding retransmission  is not fixed.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900" dirty="0"/>
              <a:t>NOTE : UE does not expect HARQ feedback earlier than 4 subframes after the corresponding AUL transmission</a:t>
            </a:r>
            <a:r>
              <a:rPr lang="en-US" sz="1900" dirty="0"/>
              <a:t> </a:t>
            </a:r>
          </a:p>
          <a:p>
            <a:pPr>
              <a:lnSpc>
                <a:spcPct val="100000"/>
              </a:lnSpc>
            </a:pPr>
            <a:r>
              <a:rPr lang="en-GB" sz="2600" dirty="0"/>
              <a:t>AUL downlink feedback information ("AUL-DFI") is specified to carry at least AUL HARQ feedback</a:t>
            </a:r>
          </a:p>
          <a:p>
            <a:pPr lvl="1">
              <a:lnSpc>
                <a:spcPct val="100000"/>
              </a:lnSpc>
            </a:pPr>
            <a:r>
              <a:rPr lang="en-US" sz="2200" dirty="0"/>
              <a:t>The HARQ feedback includes pending feedback for several uplink transmissions from the same UE.</a:t>
            </a:r>
          </a:p>
          <a:p>
            <a:pPr lvl="1" fontAlgn="ctr"/>
            <a:r>
              <a:rPr lang="en-GB" sz="2200" dirty="0"/>
              <a:t>RV and MCS are not included in the DFI</a:t>
            </a:r>
            <a:endParaRPr lang="fi-FI" sz="2200" dirty="0"/>
          </a:p>
          <a:p>
            <a:pPr lvl="1" fontAlgn="ctr"/>
            <a:r>
              <a:rPr lang="en-GB" sz="2200" dirty="0"/>
              <a:t>Bitmap with one HARQ-ACK-bit for each AUL-configured HARQ process per TB (FFS: whether spatial bundling is used)</a:t>
            </a:r>
          </a:p>
          <a:p>
            <a:pPr lvl="1" fontAlgn="ctr"/>
            <a:r>
              <a:rPr lang="en-GB" sz="2200" dirty="0"/>
              <a:t>Align size of DFI with e.g. DCI 0A, or DCI 1C (FFS)</a:t>
            </a:r>
          </a:p>
          <a:p>
            <a:pPr lvl="1" fontAlgn="ctr"/>
            <a:r>
              <a:rPr lang="en-GB" sz="2200" dirty="0"/>
              <a:t>Support transmission of </a:t>
            </a:r>
            <a:r>
              <a:rPr lang="en-GB" sz="2200" dirty="0" err="1"/>
              <a:t>AUL-DFI</a:t>
            </a:r>
            <a:r>
              <a:rPr lang="en-GB" sz="2200" dirty="0"/>
              <a:t> on unlicensed cell as well as any other scheduling cell</a:t>
            </a:r>
          </a:p>
          <a:p>
            <a:pPr lvl="1" fontAlgn="ctr"/>
            <a:r>
              <a:rPr lang="en-GB" sz="2200" dirty="0" err="1"/>
              <a:t>DFI</a:t>
            </a:r>
            <a:r>
              <a:rPr lang="en-GB" sz="2200" dirty="0"/>
              <a:t> HARQ-ACK feedback is also valid for SUL transmissions using AUL-enabled </a:t>
            </a:r>
            <a:r>
              <a:rPr lang="en-GB" sz="2200" dirty="0" err="1"/>
              <a:t>HARQ</a:t>
            </a:r>
            <a:r>
              <a:rPr lang="en-GB" sz="2200" dirty="0"/>
              <a:t> IDs</a:t>
            </a:r>
          </a:p>
          <a:p>
            <a:pPr lvl="2"/>
            <a:r>
              <a:rPr lang="en-US" sz="2200" dirty="0" err="1"/>
              <a:t>AUL</a:t>
            </a:r>
            <a:r>
              <a:rPr lang="en-US" sz="2200" dirty="0"/>
              <a:t> is not allowed for SUL retransmission</a:t>
            </a:r>
            <a:endParaRPr lang="en-US" sz="1600" dirty="0"/>
          </a:p>
          <a:p>
            <a:pPr lvl="1" fontAlgn="ctr"/>
            <a:r>
              <a:rPr lang="en-GB" sz="2200" dirty="0" err="1"/>
              <a:t>AUL-DFI</a:t>
            </a:r>
            <a:r>
              <a:rPr lang="en-GB" sz="2200" dirty="0"/>
              <a:t> </a:t>
            </a:r>
            <a:r>
              <a:rPr lang="en-US" sz="2200" dirty="0"/>
              <a:t>includes a field indicating TPC for PUSCH (2 bits), applicable for both AUL and SUL transmissions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e.g. applied similarly as TPC in DCI 3/3A in terms of timing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FFS: RNTI for AUL-DFI</a:t>
            </a:r>
          </a:p>
          <a:p>
            <a:pPr lvl="0" fontAlgn="ctr"/>
            <a:r>
              <a:rPr lang="en-GB" sz="3200" dirty="0"/>
              <a:t>Any HARQ process that is transmitted by SUL is not eligible for AUL retransmissions</a:t>
            </a:r>
            <a:endParaRPr lang="fi-FI" sz="3800" dirty="0"/>
          </a:p>
          <a:p>
            <a:pPr lvl="1" fontAlgn="ctr"/>
            <a:r>
              <a:rPr lang="en-GB" sz="2600" dirty="0"/>
              <a:t>Applies to SUL first transmissions as well as for scheduled retransmissions of an earlier AUL transmissions of the same TB</a:t>
            </a:r>
            <a:endParaRPr lang="fi-FI" sz="3800" dirty="0"/>
          </a:p>
          <a:p>
            <a:pPr lvl="1" fontAlgn="ctr"/>
            <a:r>
              <a:rPr lang="en-GB" sz="2600" dirty="0"/>
              <a:t>UE may only use such a HARQ process for AUL if the corresponding AUL-DFI indicated ACK</a:t>
            </a:r>
          </a:p>
          <a:p>
            <a:pPr marL="0" indent="0">
              <a:lnSpc>
                <a:spcPct val="110000"/>
              </a:lnSpc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67251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60071-DDFB-4B38-A4EE-594B29284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A9ADE-842A-4303-9F1F-4167F5E26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07073"/>
          </a:xfrm>
        </p:spPr>
        <p:txBody>
          <a:bodyPr>
            <a:normAutofit/>
          </a:bodyPr>
          <a:lstStyle/>
          <a:p>
            <a:r>
              <a:rPr lang="en-US" dirty="0"/>
              <a:t>Confirm the working assumption that both scheduled and autonomous retransmission are supported for </a:t>
            </a:r>
            <a:r>
              <a:rPr lang="en-US" dirty="0" err="1"/>
              <a:t>AUL</a:t>
            </a:r>
            <a:r>
              <a:rPr lang="en-US" dirty="0"/>
              <a:t> transmissions.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Scheduled retransmission is triggered by: </a:t>
            </a:r>
          </a:p>
          <a:p>
            <a:pPr lvl="2">
              <a:lnSpc>
                <a:spcPct val="110000"/>
              </a:lnSpc>
            </a:pPr>
            <a:r>
              <a:rPr lang="en-GB" dirty="0"/>
              <a:t>Reception of UL grant indicating same HARQ process ID, same TBS, and NDI non-toggled.</a:t>
            </a:r>
          </a:p>
          <a:p>
            <a:pPr lvl="3">
              <a:lnSpc>
                <a:spcPct val="110000"/>
              </a:lnSpc>
            </a:pPr>
            <a:r>
              <a:rPr lang="en-GB" dirty="0"/>
              <a:t>FFS: the UE behaviour in case of TBS mismatch </a:t>
            </a:r>
          </a:p>
          <a:p>
            <a:pPr lvl="3">
              <a:lnSpc>
                <a:spcPct val="110000"/>
              </a:lnSpc>
            </a:pPr>
            <a:r>
              <a:rPr lang="en-GB" dirty="0"/>
              <a:t>FFS: timing relationship between SUL retransmission grant and AUL-DFI 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UE may autonomously retransmit after:</a:t>
            </a:r>
          </a:p>
          <a:p>
            <a:pPr lvl="2"/>
            <a:r>
              <a:rPr lang="en-US" sz="2100" dirty="0"/>
              <a:t>Reception of </a:t>
            </a:r>
            <a:r>
              <a:rPr lang="en-GB" sz="2100" dirty="0"/>
              <a:t>NACK feedback via the AUL-DFI for explicit AUL HARQ feedback</a:t>
            </a:r>
          </a:p>
          <a:p>
            <a:pPr lvl="2"/>
            <a:r>
              <a:rPr lang="en-GB" sz="2100" dirty="0"/>
              <a:t>No indication is received from eNB (neither rescheduling UL grant nor </a:t>
            </a:r>
            <a:r>
              <a:rPr lang="en-GB" sz="2100" dirty="0" err="1"/>
              <a:t>AUL-DFI</a:t>
            </a:r>
            <a:r>
              <a:rPr lang="en-GB" sz="2100" dirty="0"/>
              <a:t> for X subframes since the transmission of a given HARQ process</a:t>
            </a:r>
          </a:p>
          <a:p>
            <a:pPr lvl="3"/>
            <a:r>
              <a:rPr lang="en-GB" dirty="0"/>
              <a:t>FFS:  value of X</a:t>
            </a:r>
          </a:p>
          <a:p>
            <a:pPr lvl="3"/>
            <a:r>
              <a:rPr lang="en-GB" dirty="0"/>
              <a:t>FFS:  whether X is fixed or configurable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343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A352A-1E19-4D31-B94D-16590F090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(3/3)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8663-B0A7-4651-9073-2CE5DAE7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UE selects the </a:t>
            </a:r>
            <a:r>
              <a:rPr lang="en-GB" dirty="0" err="1"/>
              <a:t>HARQ</a:t>
            </a:r>
            <a:r>
              <a:rPr lang="en-GB" dirty="0"/>
              <a:t> process ID, NDI and RV for Autonomous UL transmissions.</a:t>
            </a:r>
          </a:p>
          <a:p>
            <a:pPr lvl="1"/>
            <a:r>
              <a:rPr lang="en-US" dirty="0"/>
              <a:t>FFS RV sequence followed by the UE</a:t>
            </a:r>
          </a:p>
          <a:p>
            <a:pPr lvl="1"/>
            <a:endParaRPr lang="en-GB" dirty="0"/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New UCI for </a:t>
            </a:r>
            <a:r>
              <a:rPr lang="en-US" sz="2800" dirty="0" err="1"/>
              <a:t>AUL</a:t>
            </a:r>
            <a:r>
              <a:rPr lang="en-US" sz="2800" dirty="0"/>
              <a:t> operation: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includes at least: HARQ ID, new data indicator, and redundancy version.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Is protected by a CRC, scrambled by the UE specific ID</a:t>
            </a:r>
            <a:endParaRPr lang="en-US" dirty="0"/>
          </a:p>
          <a:p>
            <a:pPr lvl="2"/>
            <a:r>
              <a:rPr lang="en-US" dirty="0"/>
              <a:t>FFS :  CRC length 8 or 16 bits</a:t>
            </a:r>
            <a:endParaRPr lang="en-US" sz="1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is transmitted together with every </a:t>
            </a:r>
            <a:r>
              <a:rPr lang="en-US" sz="2000" dirty="0" err="1"/>
              <a:t>PUSCH</a:t>
            </a:r>
            <a:r>
              <a:rPr lang="en-US" sz="2000" dirty="0"/>
              <a:t> in </a:t>
            </a:r>
            <a:r>
              <a:rPr lang="en-US" sz="2000" dirty="0" err="1"/>
              <a:t>AUL</a:t>
            </a:r>
            <a:r>
              <a:rPr lang="en-US" sz="2000" dirty="0"/>
              <a:t> subframe.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104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5NUHHDQN7SK2-1-180494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https://ericoll.internal.ericsson.com/sites/star/_layouts/DocIdRedir.aspx?ID=5NUHHDQN7SK2-1-180494</Url>
      <Description>5NUHHDQN7SK2-1-180494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15C49F-BD28-4364-AC3D-AB3321D63A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C4E53B-F08A-4D42-9149-9D6AD03E3D2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B37B8ABE-524B-42A8-A16B-36B4FCD6BC13}">
  <ds:schemaRefs>
    <ds:schemaRef ds:uri="http://purl.org/dc/dcmitype/"/>
    <ds:schemaRef ds:uri="http://schemas.microsoft.com/sharepoint/v4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7789c8df-cd92-43c1-8a83-195dbc0f0a0a"/>
    <ds:schemaRef ds:uri="http://schemas.openxmlformats.org/package/2006/metadata/core-properties"/>
    <ds:schemaRef ds:uri="08b2df90-05d3-4030-90d4-c9feeb4a1cd9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ABC8E096-04ED-4711-A877-FC78C085040D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AD35200-185B-4716-A494-3229CB345F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Microsoft Office PowerPoint</Application>
  <PresentationFormat>Widescreen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Calibri Light</vt:lpstr>
      <vt:lpstr>Wingdings</vt:lpstr>
      <vt:lpstr>Office Theme</vt:lpstr>
      <vt:lpstr>WF on HARQ design for AUL</vt:lpstr>
      <vt:lpstr>Background</vt:lpstr>
      <vt:lpstr>Background</vt:lpstr>
      <vt:lpstr>Background</vt:lpstr>
      <vt:lpstr>Proposal (1/3) </vt:lpstr>
      <vt:lpstr>Proposal (2/3) </vt:lpstr>
      <vt:lpstr>Proposal (3/3)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lastModifiedBy>Reem Karaki</cp:lastModifiedBy>
  <cp:revision>54</cp:revision>
  <dcterms:created xsi:type="dcterms:W3CDTF">2017-08-21T18:52:50Z</dcterms:created>
  <dcterms:modified xsi:type="dcterms:W3CDTF">2017-10-12T06:31:33Z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ede44211-7883-4b54-9c4f-ba6dbc3fef31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