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Wake-up Signal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Ericsson, Samsung, Qualcomm, </a:t>
            </a:r>
            <a:r>
              <a:rPr lang="en-US" sz="3600"/>
              <a:t>Intel,[ZTE],Sony…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#90bis</a:t>
            </a:r>
          </a:p>
          <a:p>
            <a:r>
              <a:rPr lang="en-GB" b="1" dirty="0"/>
              <a:t>Prague, Czechia, 9th – 13th October 2017</a:t>
            </a:r>
            <a:endParaRPr lang="en-CA" altLang="zh-CN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6.2.6.1.1.1</a:t>
            </a:r>
          </a:p>
        </p:txBody>
      </p:sp>
      <p:sp>
        <p:nvSpPr>
          <p:cNvPr id="5" name="Rectangle 4"/>
          <p:cNvSpPr/>
          <p:nvPr/>
        </p:nvSpPr>
        <p:spPr>
          <a:xfrm>
            <a:off x="10433247" y="10670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DengXian"/>
              </a:rPr>
              <a:t>R1-1719012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8ED1-45BC-4B68-98D7-DDFB02C1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78A5-4A71-48B8-9F96-3F66D4825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ighlight>
                  <a:srgbClr val="FFFF00"/>
                </a:highlight>
              </a:rPr>
              <a:t>Proposed agreement:</a:t>
            </a:r>
          </a:p>
          <a:p>
            <a:pPr lvl="0"/>
            <a:r>
              <a:rPr lang="en-US" dirty="0"/>
              <a:t>Working assumption: WUS/DTX is adopted for the power saving  signal for IDLE mode paging;</a:t>
            </a:r>
          </a:p>
          <a:p>
            <a:pPr lvl="0"/>
            <a:r>
              <a:rPr lang="en-US" dirty="0"/>
              <a:t>The UE is configured with a transmission duration of WUS by higher layers</a:t>
            </a:r>
          </a:p>
          <a:p>
            <a:pPr lvl="0"/>
            <a:r>
              <a:rPr lang="en-US" dirty="0"/>
              <a:t>The WUS may be decoded by UE without prior synchronization; otherwise the WUS signal is decoded relying on prior synchronization</a:t>
            </a:r>
          </a:p>
          <a:p>
            <a:pPr lvl="1"/>
            <a:r>
              <a:rPr lang="en-US" dirty="0"/>
              <a:t>Optimizations to WUS purely for improving synchronization are not a priority</a:t>
            </a:r>
          </a:p>
          <a:p>
            <a:pPr lvl="1"/>
            <a:r>
              <a:rPr lang="en-US" dirty="0"/>
              <a:t>For RAN#78 timeline, RAN4 can assume the UE is synchronized prior to the WUS</a:t>
            </a:r>
          </a:p>
          <a:p>
            <a:pPr lvl="1"/>
            <a:r>
              <a:rPr lang="en-US" dirty="0"/>
              <a:t>After RAN#78, RAN1 and RAN4 </a:t>
            </a:r>
            <a:r>
              <a:rPr lang="en-US" dirty="0">
                <a:solidFill>
                  <a:srgbClr val="FF0000"/>
                </a:solidFill>
              </a:rPr>
              <a:t>will conduct additional work </a:t>
            </a:r>
            <a:r>
              <a:rPr lang="en-US" dirty="0"/>
              <a:t>to allow the assumption that the UE is not synchronized prior to the WUS (with the same WUS signal design) for 144 dB MCL; and </a:t>
            </a:r>
            <a:r>
              <a:rPr lang="en-US" dirty="0">
                <a:solidFill>
                  <a:srgbClr val="FFC000"/>
                </a:solidFill>
              </a:rPr>
              <a:t>will study </a:t>
            </a:r>
            <a:r>
              <a:rPr lang="en-US" dirty="0"/>
              <a:t>to allow the assumption that the UE is not synchronized prior to the WUS (with the same WUS signal design) for 154, 164 dB MCL</a:t>
            </a:r>
          </a:p>
          <a:p>
            <a:pPr lvl="2"/>
            <a:r>
              <a:rPr lang="en-US" dirty="0"/>
              <a:t>Status of work on ‘Relaxed monitoring for cell reselection’ in RAN2/4 should be considered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2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Working assumption: WUS/DTX is adopted for the power saving  signal for IDLE mode paging;</a:t>
            </a:r>
          </a:p>
          <a:p>
            <a:pPr lvl="0"/>
            <a:r>
              <a:rPr lang="en-US" dirty="0"/>
              <a:t>The UE is configured with a transmission duration of WUS by higher layers</a:t>
            </a:r>
          </a:p>
          <a:p>
            <a:pPr lvl="0"/>
            <a:endParaRPr lang="en-US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DengXian"/>
              <a:cs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DengXian"/>
                <a:cs typeface="Calibri" panose="020F0502020204030204" pitchFamily="34" charset="0"/>
              </a:rPr>
              <a:t>The WUS signal may be decoded with or without relying on prior synchronization</a:t>
            </a:r>
          </a:p>
          <a:p>
            <a:pPr marL="742950" lvl="1" indent="-285750">
              <a:spcBef>
                <a:spcPts val="0"/>
              </a:spcBef>
              <a:tabLst>
                <a:tab pos="914400" algn="l"/>
              </a:tabLst>
            </a:pPr>
            <a:r>
              <a:rPr lang="en-US" strike="sngStrike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Optimizations to WUS purely for improving synchronization are not a priority</a:t>
            </a:r>
            <a:endParaRPr lang="en-US" dirty="0">
              <a:latin typeface="Calibri" panose="020F0502020204030204" pitchFamily="34" charset="0"/>
              <a:ea typeface="DengXian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solidFill>
                  <a:srgbClr val="2F5597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Whether the UE needs to acquire (further) synchronization using NPSS/NSSS to decode the NPDCCH following the WUS is FFS</a:t>
            </a:r>
          </a:p>
          <a:p>
            <a:pPr marL="742950" lvl="1" indent="-285750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solidFill>
                  <a:srgbClr val="2F5597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power saving of using existing synchronization signal to achieve sync and using WUS for synchronization should be compared.</a:t>
            </a:r>
            <a:endParaRPr lang="en-US" dirty="0">
              <a:solidFill>
                <a:srgbClr val="2F5597"/>
              </a:solidFill>
              <a:latin typeface="Calibri" panose="020F0502020204030204" pitchFamily="34" charset="0"/>
              <a:ea typeface="DengXian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RAN#78 timeline, RAN4 can assume the UE is synchronized prior to the WUS</a:t>
            </a:r>
            <a:endParaRPr lang="en-US" dirty="0">
              <a:latin typeface="Calibri" panose="020F0502020204030204" pitchFamily="34" charset="0"/>
              <a:ea typeface="DengXian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RAN#78, RAN1 and RAN4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will conduct additional work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allow the assumption that the UE is not synchronized prior to the WUS (with the same WUS signal design) for 144 dB MCL; </a:t>
            </a: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will study to allow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assumption that the UE is not synchronized prior to the WUS (with the same WUS signal design) for 154, 164 dB MCL</a:t>
            </a:r>
            <a:endParaRPr lang="en-US" dirty="0">
              <a:latin typeface="Calibri" panose="020F0502020204030204" pitchFamily="34" charset="0"/>
              <a:ea typeface="DengXian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Status of work on ‘Relaxed monitoring for cell reselection’ in RAN2/4 should be considered</a:t>
            </a:r>
            <a:endParaRPr lang="en-US" dirty="0">
              <a:latin typeface="Calibri" panose="020F0502020204030204" pitchFamily="34" charset="0"/>
              <a:ea typeface="DengXian"/>
              <a:cs typeface="Times New Roman" panose="02020603050405020304" pitchFamily="18" charset="0"/>
            </a:endParaRPr>
          </a:p>
          <a:p>
            <a:pPr lvl="2"/>
            <a:endParaRPr lang="en-US" sz="2400" dirty="0"/>
          </a:p>
          <a:p>
            <a:pPr marL="0" lvl="0" indent="0">
              <a:buNone/>
            </a:pPr>
            <a:r>
              <a:rPr lang="en-US" altLang="zh-CN" sz="3200" dirty="0"/>
              <a:t> 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67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等线</vt:lpstr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Wake-up Signal Functions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Yutao Sui</cp:lastModifiedBy>
  <cp:revision>84</cp:revision>
  <dcterms:created xsi:type="dcterms:W3CDTF">2017-05-15T09:46:56Z</dcterms:created>
  <dcterms:modified xsi:type="dcterms:W3CDTF">2017-10-11T13:00:07Z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NewReviewCycle">
    <vt:lpwstr/>
  </property>
</Properties>
</file>