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67" r:id="rId3"/>
    <p:sldId id="26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fr-FR">
                <a:latin typeface="Times New Roman" panose="02020603050405020304" pitchFamily="18" charset="0"/>
                <a:cs typeface="Times New Roman" panose="02020603050405020304" pitchFamily="18" charset="0"/>
              </a:rPr>
              <a:t>WF on System information acquisition improvement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Huawei,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R1-1718952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90bis</a:t>
            </a:r>
          </a:p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CZ, 9th – 13th, October 2017</a:t>
            </a: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6.2.6.2.2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(agreement from </a:t>
            </a:r>
            <a:r>
              <a:rPr lang="en-US" altLang="ko-KR" dirty="0" smtClean="0"/>
              <a:t>RAN1#90)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At </a:t>
            </a:r>
            <a:r>
              <a:rPr lang="en-US" altLang="ko-KR" dirty="0"/>
              <a:t>least the following issues are FFS regarding whether to introduce support for the network to optionally transmit additional repetitions(s) of SIB1-NB, in </a:t>
            </a:r>
            <a:r>
              <a:rPr lang="en-US" altLang="ko-KR" dirty="0" err="1"/>
              <a:t>subframe</a:t>
            </a:r>
            <a:r>
              <a:rPr lang="en-US" altLang="ko-KR" dirty="0"/>
              <a:t>(s) other than R13 existing SIB1-NB transmission </a:t>
            </a:r>
            <a:r>
              <a:rPr lang="en-US" altLang="ko-KR" dirty="0" err="1"/>
              <a:t>subframes</a:t>
            </a:r>
            <a:r>
              <a:rPr lang="en-US" altLang="ko-KR" dirty="0" smtClean="0"/>
              <a:t>:</a:t>
            </a:r>
          </a:p>
          <a:p>
            <a:pPr lvl="1"/>
            <a:r>
              <a:rPr lang="en-US" altLang="ko-KR" dirty="0" smtClean="0"/>
              <a:t>[allocation-perspective]</a:t>
            </a:r>
            <a:endParaRPr lang="en-US" altLang="ko-KR" dirty="0"/>
          </a:p>
          <a:p>
            <a:pPr lvl="2"/>
            <a:r>
              <a:rPr lang="en-US" altLang="ko-KR" dirty="0"/>
              <a:t>If a SIB1-NB with additional </a:t>
            </a:r>
            <a:r>
              <a:rPr lang="en-US" altLang="ko-KR" dirty="0" err="1"/>
              <a:t>subframe</a:t>
            </a:r>
            <a:r>
              <a:rPr lang="en-US" altLang="ko-KR" dirty="0"/>
              <a:t>(s) can be transmitted on a non-anchor</a:t>
            </a:r>
          </a:p>
          <a:p>
            <a:pPr lvl="2"/>
            <a:r>
              <a:rPr lang="en-US" altLang="ko-KR" dirty="0" smtClean="0"/>
              <a:t>The </a:t>
            </a:r>
            <a:r>
              <a:rPr lang="en-US" altLang="ko-KR" dirty="0"/>
              <a:t>position of the </a:t>
            </a:r>
            <a:r>
              <a:rPr lang="en-US" altLang="ko-KR" dirty="0" err="1"/>
              <a:t>subframe</a:t>
            </a:r>
            <a:r>
              <a:rPr lang="en-US" altLang="ko-KR" dirty="0"/>
              <a:t>(s) for additional Rel-13 SIB1-NB </a:t>
            </a:r>
            <a:r>
              <a:rPr lang="en-US" altLang="ko-KR" dirty="0" smtClean="0"/>
              <a:t>repetitions</a:t>
            </a:r>
          </a:p>
          <a:p>
            <a:pPr lvl="2"/>
            <a:r>
              <a:rPr lang="en-US" altLang="ko-KR" dirty="0"/>
              <a:t>The number of additional </a:t>
            </a:r>
            <a:r>
              <a:rPr lang="en-US" altLang="ko-KR" dirty="0" err="1"/>
              <a:t>subframe</a:t>
            </a:r>
            <a:r>
              <a:rPr lang="en-US" altLang="ko-KR" dirty="0"/>
              <a:t>(s)</a:t>
            </a:r>
          </a:p>
          <a:p>
            <a:pPr lvl="1"/>
            <a:r>
              <a:rPr lang="en-US" altLang="ko-KR" dirty="0" smtClean="0"/>
              <a:t>[transmission-perspective]</a:t>
            </a:r>
          </a:p>
          <a:p>
            <a:pPr lvl="2"/>
            <a:r>
              <a:rPr lang="en-US" altLang="ko-KR" dirty="0" smtClean="0"/>
              <a:t>The </a:t>
            </a:r>
            <a:r>
              <a:rPr lang="en-US" altLang="ko-KR" dirty="0"/>
              <a:t>scrambling on the new additional repetitions of SIB1</a:t>
            </a:r>
          </a:p>
          <a:p>
            <a:pPr lvl="2"/>
            <a:r>
              <a:rPr lang="en-US" altLang="ko-KR" dirty="0" smtClean="0"/>
              <a:t>The </a:t>
            </a:r>
            <a:r>
              <a:rPr lang="en-US" altLang="ko-KR" dirty="0"/>
              <a:t>pattern of mapping to resource elements for the additional repetition(s) (e.g., order of coded bits-to-</a:t>
            </a:r>
            <a:r>
              <a:rPr lang="en-US" altLang="ko-KR" dirty="0" err="1"/>
              <a:t>subframe</a:t>
            </a:r>
            <a:r>
              <a:rPr lang="en-US" altLang="ko-KR" dirty="0"/>
              <a:t> allocation)</a:t>
            </a:r>
          </a:p>
          <a:p>
            <a:pPr lvl="1"/>
            <a:r>
              <a:rPr lang="en-US" altLang="ko-KR" dirty="0" smtClean="0"/>
              <a:t>[procedure-perspective]</a:t>
            </a:r>
          </a:p>
          <a:p>
            <a:pPr lvl="2"/>
            <a:r>
              <a:rPr lang="en-US" altLang="ko-KR" dirty="0" smtClean="0"/>
              <a:t>How </a:t>
            </a:r>
            <a:r>
              <a:rPr lang="en-US" altLang="ko-KR" dirty="0"/>
              <a:t>the UE determines if the additional </a:t>
            </a:r>
            <a:r>
              <a:rPr lang="en-US" altLang="ko-KR" dirty="0" err="1"/>
              <a:t>subframe</a:t>
            </a:r>
            <a:r>
              <a:rPr lang="en-US" altLang="ko-KR" dirty="0"/>
              <a:t>(s) are being transmitted</a:t>
            </a:r>
          </a:p>
          <a:p>
            <a:pPr lvl="2"/>
            <a:r>
              <a:rPr lang="en-US" altLang="ko-KR" dirty="0" smtClean="0"/>
              <a:t>How </a:t>
            </a:r>
            <a:r>
              <a:rPr lang="en-US" altLang="ko-KR" dirty="0"/>
              <a:t>to handle correct understanding of NPDCCH/NPDSCH transmission for legacy NB-</a:t>
            </a:r>
            <a:r>
              <a:rPr lang="en-US" altLang="ko-KR" dirty="0" err="1"/>
              <a:t>IoT</a:t>
            </a:r>
            <a:r>
              <a:rPr lang="en-US" altLang="ko-KR" dirty="0"/>
              <a:t> UEs.</a:t>
            </a:r>
          </a:p>
        </p:txBody>
      </p:sp>
    </p:spTree>
    <p:extLst>
      <p:ext uri="{BB962C8B-B14F-4D97-AF65-F5344CB8AC3E}">
        <p14:creationId xmlns:p14="http://schemas.microsoft.com/office/powerpoint/2010/main" val="2243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SIB1-NB can be additionally transmitted</a:t>
            </a:r>
            <a:r>
              <a:rPr lang="en-US" altLang="ko-KR" dirty="0"/>
              <a:t> in </a:t>
            </a:r>
            <a:r>
              <a:rPr lang="en-US" altLang="ko-KR" dirty="0" err="1"/>
              <a:t>subframe</a:t>
            </a:r>
            <a:r>
              <a:rPr lang="en-US" altLang="ko-KR" dirty="0"/>
              <a:t>(s) other than </a:t>
            </a:r>
            <a:r>
              <a:rPr lang="en-US" altLang="ko-KR" dirty="0" smtClean="0"/>
              <a:t>Rel.13 </a:t>
            </a:r>
            <a:r>
              <a:rPr lang="en-US" altLang="ko-KR" dirty="0"/>
              <a:t>existing SIB1-NB transmission </a:t>
            </a:r>
            <a:r>
              <a:rPr lang="en-US" altLang="ko-KR" dirty="0" err="1" smtClean="0"/>
              <a:t>subframes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Additional SIB1-NBs are transmitted on the anchor-carrier</a:t>
            </a:r>
          </a:p>
          <a:p>
            <a:pPr lvl="1"/>
            <a:r>
              <a:rPr lang="en-US" altLang="ko-KR" dirty="0" smtClean="0"/>
              <a:t>Additional SIB1-NBs are transmitted on </a:t>
            </a:r>
            <a:r>
              <a:rPr lang="en-US" altLang="ko-KR" dirty="0"/>
              <a:t>the </a:t>
            </a:r>
            <a:r>
              <a:rPr lang="en-US" altLang="ko-KR" dirty="0" err="1"/>
              <a:t>subframe</a:t>
            </a:r>
            <a:r>
              <a:rPr lang="en-US" altLang="ko-KR" dirty="0"/>
              <a:t> #9 not carrying </a:t>
            </a:r>
            <a:r>
              <a:rPr lang="en-US" altLang="ko-KR" dirty="0" smtClean="0"/>
              <a:t>NSSS</a:t>
            </a:r>
          </a:p>
          <a:p>
            <a:pPr lvl="1"/>
            <a:r>
              <a:rPr lang="en-US" altLang="ko-KR" dirty="0" smtClean="0"/>
              <a:t>FFS on </a:t>
            </a:r>
            <a:r>
              <a:rPr lang="en-US" altLang="ko-KR" dirty="0"/>
              <a:t>periodicity of additional SIB1-NB transmission </a:t>
            </a:r>
            <a:r>
              <a:rPr lang="en-US" altLang="ko-KR" dirty="0" smtClean="0"/>
              <a:t>for the repetition </a:t>
            </a:r>
            <a:r>
              <a:rPr lang="en-US" altLang="ko-KR" dirty="0"/>
              <a:t>number </a:t>
            </a:r>
            <a:r>
              <a:rPr lang="en-US" altLang="ko-KR" dirty="0" smtClean="0"/>
              <a:t>16</a:t>
            </a:r>
          </a:p>
          <a:p>
            <a:pPr lvl="1"/>
            <a:r>
              <a:rPr lang="en-US" altLang="ko-KR" dirty="0" smtClean="0"/>
              <a:t>The TBS</a:t>
            </a:r>
            <a:r>
              <a:rPr lang="en-US" altLang="ko-KR" dirty="0"/>
              <a:t>, coding, scrambling, and modulation of additional SIB1-NB repetitions are the same as the existing </a:t>
            </a:r>
            <a:r>
              <a:rPr lang="en-US" altLang="ko-KR" dirty="0" smtClean="0"/>
              <a:t>ones for Rel.13 SIB1-NB</a:t>
            </a:r>
          </a:p>
          <a:p>
            <a:pPr lvl="1"/>
            <a:r>
              <a:rPr lang="en-US" altLang="ko-KR" dirty="0" smtClean="0"/>
              <a:t>FFS: The </a:t>
            </a:r>
            <a:r>
              <a:rPr lang="en-US" altLang="ko-KR" dirty="0"/>
              <a:t>sequence of coded bits-to-</a:t>
            </a:r>
            <a:r>
              <a:rPr lang="en-US" altLang="ko-KR" dirty="0" err="1"/>
              <a:t>subframe</a:t>
            </a:r>
            <a:r>
              <a:rPr lang="en-US" altLang="ko-KR" dirty="0"/>
              <a:t> allocation of additional SIB1-NB transmission can be interleaved compared to the existing SIB1-NB </a:t>
            </a:r>
            <a:r>
              <a:rPr lang="en-US" altLang="ko-KR" dirty="0" smtClean="0"/>
              <a:t>transmission</a:t>
            </a:r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When additional SIB1-NBs are transmitted, the </a:t>
            </a:r>
            <a:r>
              <a:rPr lang="en-US" altLang="ko-KR" dirty="0" err="1"/>
              <a:t>subframe</a:t>
            </a:r>
            <a:r>
              <a:rPr lang="en-US" altLang="ko-KR" dirty="0"/>
              <a:t>(s) carrying additional SIB1-NB(s) </a:t>
            </a:r>
            <a:r>
              <a:rPr lang="en-US" altLang="ko-KR" dirty="0" smtClean="0"/>
              <a:t>can be </a:t>
            </a:r>
            <a:r>
              <a:rPr lang="en-US" altLang="ko-KR" dirty="0"/>
              <a:t>declared </a:t>
            </a:r>
            <a:r>
              <a:rPr lang="en-US" altLang="ko-KR" dirty="0" smtClean="0"/>
              <a:t>as</a:t>
            </a:r>
            <a:r>
              <a:rPr lang="ko-KR" altLang="en-US" smtClean="0"/>
              <a:t> </a:t>
            </a:r>
            <a:r>
              <a:rPr lang="en-US" altLang="ko-KR" dirty="0" smtClean="0"/>
              <a:t>invalid </a:t>
            </a:r>
            <a:r>
              <a:rPr lang="en-US" altLang="ko-KR" dirty="0"/>
              <a:t>downlink </a:t>
            </a:r>
            <a:r>
              <a:rPr lang="en-US" altLang="ko-KR" dirty="0" err="1"/>
              <a:t>subframe</a:t>
            </a:r>
            <a:r>
              <a:rPr lang="en-US" altLang="ko-KR" dirty="0"/>
              <a:t> by </a:t>
            </a:r>
            <a:r>
              <a:rPr lang="en-US" altLang="ko-KR" dirty="0" err="1"/>
              <a:t>downlinkBitmap</a:t>
            </a:r>
            <a:endParaRPr lang="en-US" altLang="ko-KR" dirty="0"/>
          </a:p>
          <a:p>
            <a:pPr lvl="1"/>
            <a:r>
              <a:rPr lang="en-US" altLang="ko-KR" dirty="0" smtClean="0"/>
              <a:t>Rel.15 UEs interpret invalid downlink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whose indices are corresponding to additional SIB1-NBs transmissions but not carrying additional SIB1-NB (and NSSS) as valid downlink </a:t>
            </a:r>
            <a:r>
              <a:rPr lang="en-US" altLang="ko-KR" dirty="0" err="1" smtClean="0"/>
              <a:t>subframes</a:t>
            </a:r>
            <a:endParaRPr lang="ko-KR" altLang="en-US" dirty="0"/>
          </a:p>
          <a:p>
            <a:r>
              <a:rPr lang="en-US" altLang="ko-KR" dirty="0" smtClean="0"/>
              <a:t>Additional SIB1-NB transmission can be configured 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, and the presence </a:t>
            </a:r>
            <a:r>
              <a:rPr lang="en-US" altLang="ko-KR" dirty="0"/>
              <a:t>of additional </a:t>
            </a:r>
            <a:r>
              <a:rPr lang="en-US" altLang="ko-KR" dirty="0" smtClean="0"/>
              <a:t>SIB1-NB can be indicated by one </a:t>
            </a:r>
            <a:r>
              <a:rPr lang="en-US" altLang="ko-KR" dirty="0"/>
              <a:t>of unused bits in </a:t>
            </a:r>
            <a:r>
              <a:rPr lang="en-US" altLang="ko-KR" dirty="0" smtClean="0"/>
              <a:t>MIB-NB</a:t>
            </a:r>
          </a:p>
        </p:txBody>
      </p:sp>
    </p:spTree>
    <p:extLst>
      <p:ext uri="{BB962C8B-B14F-4D97-AF65-F5344CB8AC3E}">
        <p14:creationId xmlns:p14="http://schemas.microsoft.com/office/powerpoint/2010/main" val="3418422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2738</TotalTime>
  <Words>333</Words>
  <Application>Microsoft Office PowerPoint</Application>
  <PresentationFormat>와이드스크린</PresentationFormat>
  <Paragraphs>29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Times New Roman</vt:lpstr>
      <vt:lpstr>Office Theme</vt:lpstr>
      <vt:lpstr>WF on System information acquisition improvement</vt:lpstr>
      <vt:lpstr>Background (agreement from RAN1#90)</vt:lpstr>
      <vt:lpstr>Proposals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189</cp:revision>
  <dcterms:created xsi:type="dcterms:W3CDTF">2017-02-14T13:23:58Z</dcterms:created>
  <dcterms:modified xsi:type="dcterms:W3CDTF">2017-10-10T15:04:55Z</dcterms:modified>
</cp:coreProperties>
</file>