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>on early data transmission in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90bis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Prague, Czech Republic, 9 – 13 October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6.2.6.1.2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668000" y="291366"/>
            <a:ext cx="12860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ko-KR" dirty="0">
                <a:highlight>
                  <a:srgbClr val="FFFF00"/>
                </a:highlight>
                <a:latin typeface="Calibri" pitchFamily="34" charset="0"/>
                <a:cs typeface="Times New Roman" pitchFamily="18" charset="0"/>
              </a:rPr>
              <a:t>R1-17xxxx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RAN1#90, the following was agreed:</a:t>
            </a:r>
          </a:p>
          <a:p>
            <a:pPr lvl="1"/>
            <a:r>
              <a:rPr lang="en-GB" altLang="zh-CN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57300" lvl="2" indent="-342900"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idle mode,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power saving signal in a cell supports being applied to FFS between: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All the UEs associated to a PO in the cell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group of more than one of the UEs associated to a PO in the cell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Both (a) and (b)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How many POs the power saving signal applies to from the UE perspective is FFS between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single PO only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One or more than one PO (details are FFS)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How many POs the power saving signal applies to from the </a:t>
            </a:r>
            <a:r>
              <a:rPr lang="en-US" altLang="zh-CN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eNB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perspective is FFS between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single PO only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One or more than one PO (details are FFS)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power saving signal applicable to a UE is sent on the same paging carrier as the associated subsequent physical channel(s)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ome FFS points need to be resolved in this meeting.</a:t>
            </a:r>
            <a:endParaRPr lang="zh-CN" altLang="zh-CN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242737" y="1245229"/>
            <a:ext cx="10820084" cy="50790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From RAN1 point of view, it is feasible to support early UL data transmission in Msg3 from an NB-</a:t>
            </a:r>
            <a:r>
              <a:rPr lang="en-GB" altLang="zh-CN" sz="2000" b="1" dirty="0" err="1"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 UE using some TBS value(s) from the TBS range specified for NB-</a:t>
            </a:r>
            <a:r>
              <a:rPr lang="en-GB" altLang="zh-CN" sz="2000" b="1" dirty="0" err="1"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 in Rel-13 with a maximum total TBS of 1000 bits.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"/>
            </a:pP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The detailed value(s) should consider the payload size of early data packets from RAN2.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914400" indent="-914400">
              <a:spcAft>
                <a:spcPts val="0"/>
              </a:spcAft>
            </a:pP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From RAN1 perspective, if RAN2 decides that an indication is needed to inform </a:t>
            </a:r>
            <a:r>
              <a:rPr lang="en-GB" altLang="zh-CN" sz="2000" b="1" dirty="0" err="1">
                <a:ea typeface="Batang" panose="02030600000101010101" pitchFamily="18" charset="-127"/>
                <a:cs typeface="Times New Roman" panose="02020603050405020304" pitchFamily="18" charset="0"/>
              </a:rPr>
              <a:t>eNB</a:t>
            </a: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 the intention of uplink early data transmission from Msg1, RAN1 identifies the </a:t>
            </a:r>
            <a:r>
              <a:rPr lang="en-GB" altLang="zh-CN" sz="2000" b="1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following candidates: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"/>
            </a:pPr>
            <a:r>
              <a:rPr lang="en-US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Configure new NPRACH non-anchor PRBs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"/>
            </a:pPr>
            <a:r>
              <a:rPr lang="en-US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Reserve dedicated NPRACH time/frequency resources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"/>
            </a:pPr>
            <a:r>
              <a:rPr lang="en-US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NPRACH partitioning from legacy NPRACH resource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914400" indent="-914400">
              <a:spcAft>
                <a:spcPts val="0"/>
              </a:spcAft>
            </a:pP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From RAN1 perspective, </a:t>
            </a:r>
            <a:r>
              <a:rPr lang="en-GB" altLang="zh-CN" sz="2000" b="1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the physical layer design will assume </a:t>
            </a:r>
            <a:r>
              <a:rPr lang="en-GB" altLang="zh-CN" sz="2000" b="1" dirty="0" err="1" smtClean="0">
                <a:ea typeface="Batang" panose="02030600000101010101" pitchFamily="18" charset="-127"/>
                <a:cs typeface="Times New Roman" panose="02020603050405020304" pitchFamily="18" charset="0"/>
              </a:rPr>
              <a:t>eNB</a:t>
            </a:r>
            <a:r>
              <a:rPr lang="en-GB" altLang="zh-CN" sz="2000" b="1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 is not required to always provide a grant of a larger TBS for </a:t>
            </a:r>
            <a:r>
              <a:rPr lang="en-GB" altLang="zh-CN" sz="2000" b="1" smtClean="0">
                <a:ea typeface="Batang" panose="02030600000101010101" pitchFamily="18" charset="-127"/>
                <a:cs typeface="Times New Roman" panose="02020603050405020304" pitchFamily="18" charset="0"/>
              </a:rPr>
              <a:t>Msg3 and </a:t>
            </a:r>
            <a:r>
              <a:rPr lang="en-GB" altLang="zh-CN" sz="2000" b="1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can provide a </a:t>
            </a:r>
            <a:r>
              <a:rPr lang="en-GB" altLang="zh-CN" sz="2000" b="1" smtClean="0">
                <a:ea typeface="Batang" panose="02030600000101010101" pitchFamily="18" charset="-127"/>
                <a:cs typeface="Times New Roman" panose="02020603050405020304" pitchFamily="18" charset="0"/>
              </a:rPr>
              <a:t>legacy grant </a:t>
            </a:r>
            <a:r>
              <a:rPr lang="en-GB" altLang="zh-CN" sz="2000" b="1">
                <a:ea typeface="Batang" panose="02030600000101010101" pitchFamily="18" charset="-127"/>
                <a:cs typeface="Times New Roman" panose="02020603050405020304" pitchFamily="18" charset="0"/>
              </a:rPr>
              <a:t>for a detected </a:t>
            </a:r>
            <a:r>
              <a:rPr lang="en-GB" altLang="zh-CN" sz="2000" b="1">
                <a:ea typeface="Batang" panose="02030600000101010101" pitchFamily="18" charset="-127"/>
                <a:cs typeface="Times New Roman" panose="02020603050405020304" pitchFamily="18" charset="0"/>
              </a:rPr>
              <a:t>NPRACH </a:t>
            </a:r>
            <a:r>
              <a:rPr lang="en-GB" altLang="zh-CN" sz="2000" b="1" smtClean="0">
                <a:ea typeface="Batang" panose="02030600000101010101" pitchFamily="18" charset="-127"/>
                <a:cs typeface="Times New Roman" panose="02020603050405020304" pitchFamily="18" charset="0"/>
              </a:rPr>
              <a:t>preamble, </a:t>
            </a:r>
            <a:r>
              <a:rPr lang="en-GB" altLang="zh-CN" sz="2000" b="1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even when the NPRACH preamble indicates a </a:t>
            </a: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request of a larger grant for uplink early data transmission</a:t>
            </a:r>
            <a:r>
              <a:rPr lang="en-GB" altLang="zh-CN" sz="2000" b="1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254</Words>
  <Application>Microsoft Office PowerPoint</Application>
  <PresentationFormat>宽屏</PresentationFormat>
  <Paragraphs>32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Batang</vt:lpstr>
      <vt:lpstr>맑은 고딕</vt:lpstr>
      <vt:lpstr>MS Mincho</vt:lpstr>
      <vt:lpstr>等线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Wingdings</vt:lpstr>
      <vt:lpstr>Office Theme</vt:lpstr>
      <vt:lpstr>Way Forward on early data transmission in NB-IoT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57</cp:revision>
  <dcterms:created xsi:type="dcterms:W3CDTF">2017-08-18T07:18:33Z</dcterms:created>
  <dcterms:modified xsi:type="dcterms:W3CDTF">2017-10-08T19:40:09Z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(3)CDM/o34e14ZTXVFcx1/QwXgpnqa6GoB+Q2Ibp7h7feqB8wZYDPmXGCde2shYNKLm+Sqjmnuj
FujoIStRIytBW5jGN1VlvzzV/cAkB3A6S+MJDN44oRVWaHigU6yMi9A5sOgij8W8PDgdV5O5
M89gVBRoOtjukLtaZZMvJ7pygHe4j++A4dZWotxbzV1Br78rPXK/Xd8knoiLwfqakQGUndwX
ZDj7w2L+KyDQRiRwLR</vt:lpwstr>
  </property>
  <property fmtid="{D5CDD505-2E9C-101B-9397-08002B2CF9AE}" pid="3" name="_2015_ms_pID_7253431">
    <vt:lpwstr>qeoY8UCj0BDoenBvG11fF53fw5G33VKnAruBp7M1lVpRydU1ChzhBj
tfhHS2QrO/pCTybSO9jgHlNnOGIWVQQzYyrr1NMdZoK1a0qh6bH5815bg8VnFyrv6gm8dGrQ
Wai1IwOWabVNTc0gdtp7AAzYNM6LIbO+oU7adp5ulnw0v4XhlyhSJVl4ZWTDj3f7ilHnLmaT
HCwbm4eaEehh9XedIz28n8jhMyF4gwXxEOnJ</vt:lpwstr>
  </property>
  <property fmtid="{D5CDD505-2E9C-101B-9397-08002B2CF9AE}" pid="4" name="_2015_ms_pID_7253432">
    <vt:lpwstr>cg==</vt:lpwstr>
  </property>
</Properties>
</file>