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9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578" y="10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resource pool sharing between UEs using Mode 3 and 4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NTT DOCOMO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</a:t>
            </a:r>
            <a:r>
              <a:rPr lang="en-US" altLang="ko-KR" b="1" dirty="0" smtClean="0">
                <a:latin typeface="Calibri" pitchFamily="34" charset="0"/>
              </a:rPr>
              <a:t>90bis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R1-1718946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13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October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</a:t>
            </a:r>
            <a:r>
              <a:rPr lang="en-US" altLang="ko-KR">
                <a:latin typeface="Calibri" panose="020F0502020204030204" pitchFamily="34" charset="0"/>
              </a:rPr>
              <a:t>: </a:t>
            </a:r>
            <a:r>
              <a:rPr lang="en-US" altLang="ko-KR" smtClean="0">
                <a:latin typeface="Calibri" pitchFamily="34" charset="0"/>
              </a:rPr>
              <a:t>6.2.3.4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764704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detailed objectives of WID on 3GPP V2X Phase 2 are as follows: </a:t>
            </a: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Specify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Carrier aggregation (up to 8 PC5 carriers);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64QAM;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Reduce the maximum time between packet arrival at Layer 1 and resource selected for transmission;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Radio resource pool sharing between UEs using mode 3 and UEs using mode 4;</a:t>
            </a:r>
            <a:endParaRPr lang="ko-KR" altLang="ko-KR" sz="16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When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Mode 3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Rel-15 UE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performs SL SPS transmission, it sets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“Resource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reservation field of SCI format 1” to “SPS periodicity of associated SL SPS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configuration”.</a:t>
            </a: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the necessity of other enhancements (e.g., sensing operation of Rel-15 Mode 3 UE)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24984</TotalTime>
  <Words>192</Words>
  <Application>Microsoft Office PowerPoint</Application>
  <PresentationFormat>화면 슬라이드 쇼(4:3)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resource pool sharing between UEs using Mode 3 and 4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1922</cp:revision>
  <dcterms:created xsi:type="dcterms:W3CDTF">2011-09-26T04:10:00Z</dcterms:created>
  <dcterms:modified xsi:type="dcterms:W3CDTF">2017-10-11T15:40:46Z</dcterms:modified>
</cp:coreProperties>
</file>