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detailed design of wake up signal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LGE,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6.2.6.1.1.3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444766" y="291366"/>
            <a:ext cx="1509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R1-1718942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US" dirty="0" smtClean="0"/>
              <a:t>In RAN1#90, the following was agreed:</a:t>
            </a:r>
          </a:p>
          <a:p>
            <a:pPr lvl="1"/>
            <a:r>
              <a:rPr lang="en-US" altLang="zh-CN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idle mode,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 or DTX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GB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Wake-up signal with no DTX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57350" lvl="3" indent="-285750">
              <a:tabLst>
                <a:tab pos="9144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Information conveyed by the physical signal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Design of the physical signal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Resources which can be used for the physical signal, considering scheduling flexibility, overhead, etc.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Some FFS points need to be resolved in this meeting.</a:t>
            </a:r>
            <a:endParaRPr lang="zh-CN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WUS signal is at least cell-specific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;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 scrambling of WUS including time varying scrambling</a:t>
            </a:r>
            <a:endParaRPr lang="en-GB" altLang="zh-CN" sz="24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Long 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ZC sequence based signal is considered as the starting point for WUS signal:</a:t>
            </a:r>
            <a:endParaRPr lang="zh-CN" altLang="zh-CN" sz="28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FFS: </a:t>
            </a:r>
            <a:r>
              <a:rPr lang="en-US" altLang="zh-CN" sz="2400" dirty="0" smtClean="0"/>
              <a:t>whether </a:t>
            </a:r>
            <a:r>
              <a:rPr lang="en-US" altLang="zh-CN" sz="2400" dirty="0"/>
              <a:t>the sequence can span over multiple </a:t>
            </a:r>
            <a:r>
              <a:rPr lang="en-US" altLang="zh-CN" sz="2400" dirty="0" err="1" smtClean="0"/>
              <a:t>subframes</a:t>
            </a:r>
            <a:endParaRPr lang="en-US" altLang="zh-CN" sz="2400" dirty="0" smtClean="0"/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: whether accumulated multiplication is applied between sub-sequences from the long ZC sequence to reduce the impact of frequency error;</a:t>
            </a:r>
            <a:endParaRPr lang="zh-CN" altLang="zh-CN" sz="28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FFS: Support transmit diversity for NB-</a:t>
            </a:r>
            <a:r>
              <a:rPr lang="en-GB" altLang="zh-CN" sz="2400" dirty="0" err="1"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 WUS </a:t>
            </a:r>
            <a:endParaRPr lang="en-GB" altLang="zh-CN" sz="24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4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FFS</a:t>
            </a:r>
            <a:r>
              <a:rPr lang="en-GB" altLang="zh-CN" sz="2400" dirty="0">
                <a:ea typeface="Batang" panose="02030600000101010101" pitchFamily="18" charset="-127"/>
                <a:cs typeface="Times New Roman" panose="02020603050405020304" pitchFamily="18" charset="0"/>
              </a:rPr>
              <a:t>: NSSS like signal is used as the wake-up signal</a:t>
            </a:r>
            <a:endParaRPr lang="zh-CN" altLang="zh-CN" sz="24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222</Words>
  <Application>Microsoft Office PowerPoint</Application>
  <PresentationFormat>宽屏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Batang</vt:lpstr>
      <vt:lpstr>맑은 고딕</vt:lpstr>
      <vt:lpstr>MS Mincho</vt:lpstr>
      <vt:lpstr>等线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Theme</vt:lpstr>
      <vt:lpstr>Way Forward on detailed design of wake up signal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64</cp:revision>
  <dcterms:created xsi:type="dcterms:W3CDTF">2017-08-18T07:18:33Z</dcterms:created>
  <dcterms:modified xsi:type="dcterms:W3CDTF">2017-10-10T15:03:26Z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(2)juHEwGlDfuFAJ1XIPb2HV/h1Q2UT3SsaqLmhK0+Bz4mgyg4BiDnek55D6wILYEMBa5CjK1yX
E0lyuWi/q9cwM+v544PDW41dLZlomgtF1g8buINvFCAVbCLLTURvuZP5loTQ1eS7gzoQkEkH
zCDnVQ9qngp14O5pJR0WS/IwU6mIjrFBwN81mG1vRdWhmDKd3vyJE/yPNTWMTh5+BSN8d7B+
HoYl4eNOXnhyTf4/DL</vt:lpwstr>
  </property>
  <property fmtid="{D5CDD505-2E9C-101B-9397-08002B2CF9AE}" pid="3" name="_2015_ms_pID_7253431">
    <vt:lpwstr>r3vA3VmemgMfeUWC0JTTHws53hec0c2Ud7sf7hcyNTxaRkF0Duysn/
krRC3lVn3cH8N00RC02N5alwHf3b1NvMftb82aYTjHpOZNtangjghOs8+bvnG4hhytEAjmFD
ufAvu+cAMFxhQPP8aEEkMGRaWJBEbqgdS97BfOfpHB5ZR7VmXolQsoWON6pKV7REs2KvKeyM
BzbYj5O5Tz1eMsmo</vt:lpwstr>
  </property>
</Properties>
</file>