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Sub-PRB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Sierra Wireless, Ericsson, Nokia, NSB, KT Corp, Sony, AT&amp;T, Verizon, Qualcomm 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</a:rPr>
              <a:t> …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119016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#90bis  							</a:t>
            </a:r>
            <a:r>
              <a:rPr lang="en-US" altLang="ko-KR" sz="2400" b="1" dirty="0">
                <a:latin typeface="Calibri" pitchFamily="34" charset="0"/>
                <a:cs typeface="Times New Roman" pitchFamily="18" charset="0"/>
              </a:rPr>
              <a:t>R1-1718921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Prague, Czech Republic, Oct9th – 14th 2017</a:t>
            </a:r>
          </a:p>
          <a:p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en-CA" altLang="zh-CN" b="1" dirty="0" err="1">
                <a:latin typeface="Calibri" pitchFamily="34" charset="0"/>
                <a:cs typeface="Times New Roman" pitchFamily="18" charset="0"/>
              </a:rPr>
              <a:t>genda</a:t>
            </a:r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 6.2.5.6 UL Spectral Efficiency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850009"/>
            <a:ext cx="10515600" cy="4351338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en-US" dirty="0"/>
              <a:t>WA: Sub-PRB shall be supported in both CE Mode A and B</a:t>
            </a:r>
          </a:p>
          <a:p>
            <a:pPr marL="342900" indent="-342900"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en-US" dirty="0"/>
              <a:t>For Sub-PRB, the maximum total sub-frames of transmission shall not exceed:</a:t>
            </a:r>
          </a:p>
          <a:p>
            <a:pPr marL="1257300" lvl="2" indent="-342900"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en-US" dirty="0"/>
              <a:t>[32] sub-frames for CE Mode A</a:t>
            </a:r>
          </a:p>
          <a:p>
            <a:pPr marL="1257300" lvl="2" indent="-342900"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en-US" dirty="0"/>
              <a:t>[2048] sub-frames for CE Mode B</a:t>
            </a:r>
          </a:p>
          <a:p>
            <a:pPr marL="800100" lvl="1" indent="-342900"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en-US" dirty="0"/>
              <a:t>FFS: Supported transport block sizes and number of repeats for each CE Mode</a:t>
            </a:r>
          </a:p>
          <a:p>
            <a:pPr marL="342900" indent="-342900"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en-US" dirty="0"/>
              <a:t>Sub-PRB shall increase resource unit (RU) length following the NB-IoT design</a:t>
            </a:r>
            <a:endParaRPr lang="en-CA" dirty="0"/>
          </a:p>
          <a:p>
            <a:pPr lvl="1"/>
            <a:r>
              <a:rPr lang="en-US" dirty="0"/>
              <a:t>E.g. 6 Tones RU=2 SF,  3 Tones RU=4 SF</a:t>
            </a:r>
          </a:p>
          <a:p>
            <a:pPr lvl="1"/>
            <a:r>
              <a:rPr lang="en-US" dirty="0"/>
              <a:t>FFS: if more than one RU is allocated per transport block</a:t>
            </a:r>
            <a:endParaRPr lang="en-CA" dirty="0"/>
          </a:p>
          <a:p>
            <a:pPr marL="342900" indent="-342900"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en-US" dirty="0"/>
              <a:t>For Sub-PRB, increasing DMRS shall not be supported</a:t>
            </a:r>
          </a:p>
          <a:p>
            <a:pPr marL="342900" indent="-342900"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en-CA" dirty="0"/>
              <a:t>The Sub-PRB feature is configured/enabled by RRC signaling</a:t>
            </a:r>
          </a:p>
          <a:p>
            <a:pPr marL="342900" indent="-342900"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en-CA" dirty="0"/>
              <a:t>The Sub-PRB resource allocation shall be signaled by DCI</a:t>
            </a:r>
            <a:endParaRPr lang="en-CA" dirty="0">
              <a:latin typeface="SimSun" panose="02010600030101010101" pitchFamily="2" charset="-122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2941</TotalTime>
  <Words>162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等线</vt:lpstr>
      <vt:lpstr>맑은 고딕</vt:lpstr>
      <vt:lpstr>SimSun</vt:lpstr>
      <vt:lpstr>Arial</vt:lpstr>
      <vt:lpstr>Calibri</vt:lpstr>
      <vt:lpstr>Calibri Light</vt:lpstr>
      <vt:lpstr>Times New Roman</vt:lpstr>
      <vt:lpstr>Wingdings</vt:lpstr>
      <vt:lpstr>Office Theme</vt:lpstr>
      <vt:lpstr>WF on Sub-PRB for eFeMTC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Gus Vos</cp:lastModifiedBy>
  <cp:revision>90</cp:revision>
  <dcterms:created xsi:type="dcterms:W3CDTF">2017-05-15T09:46:56Z</dcterms:created>
  <dcterms:modified xsi:type="dcterms:W3CDTF">2017-10-10T09:55:52Z</dcterms:modified>
</cp:coreProperties>
</file>