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337" r:id="rId3"/>
    <p:sldId id="330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FF"/>
    <a:srgbClr val="FF0000"/>
    <a:srgbClr val="FF0066"/>
    <a:srgbClr val="EEECE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87" autoAdjust="0"/>
    <p:restoredTop sz="81379" autoAdjust="0"/>
  </p:normalViewPr>
  <p:slideViewPr>
    <p:cSldViewPr>
      <p:cViewPr>
        <p:scale>
          <a:sx n="70" d="100"/>
          <a:sy n="70" d="100"/>
        </p:scale>
        <p:origin x="-648" y="8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7213" cy="780272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200" dirty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96B786CC-5CF8-4B48-9257-326A825BD9B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Slide Image Placeholder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8" name="Notes Placeholder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4099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A0BACDC-5676-48A9-B820-3229DB0732B9}" type="slidenum">
              <a:rPr lang="zh-CN" altLang="en-US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1" smtClean="0"/>
              <a:t>Click to edit Master subtitle style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F23DE0-5582-41EF-BB12-19FF5D05A156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89DC99-9EF4-49B5-A122-4812D2C20B3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8221BE-6E2F-4210-AD3F-07A51025E15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CC3A89-6F93-4159-878F-EC1B5000A5B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0D845C-DD98-4A19-8EC3-3901E87C241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03A37-8A65-4B2B-9A5C-59B6D86403E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D747FC-BADE-4EC7-9875-D81735B44CC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61A895-9C54-434B-8392-2387A858B45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37C78F-72EE-4052-80AA-22D68A4F96E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5D59D7-D5BC-4996-9D71-0B3AB222315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C7C0AD-D495-4865-87DE-F728CB2D6676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Tx/>
              <a:buNone/>
              <a:defRPr sz="1200" dirty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E3B8BCB4-0211-4E73-B923-3FB5FF0DA38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Title 1"/>
          <p:cNvSpPr>
            <a:spLocks noGrp="1" noChangeArrowheads="1"/>
          </p:cNvSpPr>
          <p:nvPr>
            <p:ph type="ctrTitle"/>
          </p:nvPr>
        </p:nvSpPr>
        <p:spPr>
          <a:xfrm>
            <a:off x="381000" y="2438400"/>
            <a:ext cx="8534400" cy="1470025"/>
          </a:xfrm>
        </p:spPr>
        <p:txBody>
          <a:bodyPr/>
          <a:lstStyle/>
          <a:p>
            <a:pPr eaLnBrk="1" hangingPunct="1"/>
            <a:r>
              <a:rPr lang="en-GB" altLang="ko-KR" sz="3600" dirty="0" smtClean="0"/>
              <a:t>WF on </a:t>
            </a:r>
            <a:r>
              <a:rPr lang="en-US" altLang="en-GB" sz="3600" dirty="0" smtClean="0">
                <a:ea typeface="Malgun Gothic" pitchFamily="34" charset="-127"/>
              </a:rPr>
              <a:t>system information transmission for TDD NB-</a:t>
            </a:r>
            <a:r>
              <a:rPr lang="en-US" altLang="en-GB" sz="3600" dirty="0" err="1" smtClean="0">
                <a:ea typeface="Malgun Gothic" pitchFamily="34" charset="-127"/>
              </a:rPr>
              <a:t>IoT</a:t>
            </a:r>
            <a:endParaRPr lang="en-US" altLang="en-GB" sz="3600" dirty="0" smtClean="0">
              <a:ea typeface="Malgun Gothic" pitchFamily="34" charset="-127"/>
            </a:endParaRPr>
          </a:p>
        </p:txBody>
      </p:sp>
      <p:sp>
        <p:nvSpPr>
          <p:cNvPr id="3074" name="Subtitle 2"/>
          <p:cNvSpPr>
            <a:spLocks noGrp="1" noChangeArrowheads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</a:rPr>
              <a:t>ZTE,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Sanechips</a:t>
            </a:r>
            <a:r>
              <a:rPr lang="en-US" altLang="zh-CN" sz="2800" dirty="0" smtClean="0">
                <a:solidFill>
                  <a:schemeClr val="tx1"/>
                </a:solidFill>
              </a:rPr>
              <a:t>,  …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15875"/>
            <a:ext cx="4572000" cy="892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GB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3GPP TSG RAN WG1 </a:t>
            </a:r>
            <a:r>
              <a:rPr lang="en-US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Meeting #90bis</a:t>
            </a:r>
          </a:p>
          <a:p>
            <a:pPr eaLnBrk="0" hangingPunct="0">
              <a:buFontTx/>
              <a:buNone/>
              <a:defRPr/>
            </a:pPr>
            <a:r>
              <a:rPr lang="en-US" altLang="zh-CN" sz="1600" b="1" dirty="0">
                <a:latin typeface="+mn-lt"/>
              </a:rPr>
              <a:t>Prague, </a:t>
            </a:r>
            <a:r>
              <a:rPr lang="en-US" altLang="zh-CN" sz="1600" b="1" dirty="0" err="1">
                <a:latin typeface="+mn-lt"/>
              </a:rPr>
              <a:t>Czechia</a:t>
            </a:r>
            <a:r>
              <a:rPr lang="en-US" altLang="zh-CN" sz="1600" b="1" dirty="0">
                <a:latin typeface="+mn-lt"/>
              </a:rPr>
              <a:t>, </a:t>
            </a:r>
            <a:r>
              <a:rPr lang="en-US" altLang="zh-CN" sz="1600" b="1" dirty="0">
                <a:latin typeface="+mn-lt"/>
                <a:sym typeface="+mn-ea"/>
              </a:rPr>
              <a:t>9</a:t>
            </a:r>
            <a:r>
              <a:rPr lang="en-US" altLang="zh-CN" sz="1600" b="1" baseline="30000" dirty="0">
                <a:latin typeface="+mn-lt"/>
                <a:sym typeface="+mn-ea"/>
              </a:rPr>
              <a:t>th</a:t>
            </a:r>
            <a:r>
              <a:rPr lang="en-US" altLang="zh-CN" sz="1600" b="1" dirty="0">
                <a:latin typeface="+mn-lt"/>
              </a:rPr>
              <a:t> – 13</a:t>
            </a:r>
            <a:r>
              <a:rPr lang="en-US" altLang="zh-CN" sz="1600" b="1" baseline="30000" dirty="0">
                <a:latin typeface="+mn-lt"/>
              </a:rPr>
              <a:t>th</a:t>
            </a:r>
            <a:r>
              <a:rPr lang="en-US" altLang="zh-CN" sz="1600" b="1" dirty="0">
                <a:latin typeface="+mn-lt"/>
              </a:rPr>
              <a:t> October 2017</a:t>
            </a:r>
            <a:endParaRPr lang="zh-CN" altLang="zh-CN" sz="1600" dirty="0">
              <a:latin typeface="+mn-lt"/>
            </a:endParaRPr>
          </a:p>
          <a:p>
            <a:pPr eaLnBrk="0" hangingPunct="0">
              <a:buFontTx/>
              <a:buNone/>
              <a:defRPr/>
            </a:pPr>
            <a:r>
              <a:rPr lang="en-US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Agenda item 6.2.6.3.1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391400" y="163513"/>
            <a:ext cx="1752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en-US" altLang="ko-KR" b="1" dirty="0" smtClean="0">
                <a:latin typeface="Calibri" pitchFamily="34" charset="0"/>
              </a:rPr>
              <a:t>R1-1718900</a:t>
            </a:r>
            <a:endParaRPr lang="en-US" altLang="ko-KR" b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제목 1"/>
          <p:cNvSpPr txBox="1">
            <a:spLocks noChangeArrowheads="1"/>
          </p:cNvSpPr>
          <p:nvPr/>
        </p:nvSpPr>
        <p:spPr bwMode="auto">
          <a:xfrm>
            <a:off x="457200" y="274638"/>
            <a:ext cx="82296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altLang="en-US" sz="4000" dirty="0" smtClean="0">
                <a:latin typeface="Calibri" pitchFamily="34" charset="0"/>
                <a:ea typeface="Malgun Gothic" pitchFamily="34" charset="-127"/>
              </a:rPr>
              <a:t>Background</a:t>
            </a:r>
            <a:endParaRPr lang="en-US" altLang="en-US" sz="4000" dirty="0">
              <a:latin typeface="Calibri" pitchFamily="34" charset="0"/>
              <a:ea typeface="Malgun Gothic" pitchFamily="34" charset="-127"/>
            </a:endParaRPr>
          </a:p>
        </p:txBody>
      </p:sp>
      <p:sp>
        <p:nvSpPr>
          <p:cNvPr id="6146" name="내용 개체 틀 2"/>
          <p:cNvSpPr txBox="1">
            <a:spLocks noChangeArrowheads="1"/>
          </p:cNvSpPr>
          <p:nvPr/>
        </p:nvSpPr>
        <p:spPr bwMode="auto">
          <a:xfrm>
            <a:off x="0" y="1066800"/>
            <a:ext cx="88392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lvl="1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200" dirty="0"/>
              <a:t>Agreements in RAN1 #90 meeting:</a:t>
            </a:r>
          </a:p>
          <a:p>
            <a:pPr marL="800100" lvl="2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000" dirty="0"/>
              <a:t>The transmission of SIB1-NB is FFS between:</a:t>
            </a:r>
            <a:endParaRPr lang="zh-CN" altLang="zh-CN" sz="2000" dirty="0"/>
          </a:p>
          <a:p>
            <a:pPr marL="1257300" lvl="3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000" dirty="0"/>
              <a:t>Always on the same NB-</a:t>
            </a:r>
            <a:r>
              <a:rPr lang="en-US" altLang="zh-CN" sz="2000" dirty="0" err="1"/>
              <a:t>IoT</a:t>
            </a:r>
            <a:r>
              <a:rPr lang="en-US" altLang="zh-CN" sz="2000" dirty="0"/>
              <a:t> carrier as NPSS/NSSS</a:t>
            </a:r>
            <a:endParaRPr lang="zh-CN" altLang="zh-CN" sz="2000" dirty="0"/>
          </a:p>
          <a:p>
            <a:pPr marL="1257300" lvl="3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000" dirty="0"/>
              <a:t>Always on a different NB-</a:t>
            </a:r>
            <a:r>
              <a:rPr lang="en-US" altLang="zh-CN" sz="2000" dirty="0" err="1"/>
              <a:t>IoT</a:t>
            </a:r>
            <a:r>
              <a:rPr lang="en-US" altLang="zh-CN" sz="2000" dirty="0"/>
              <a:t> carrier as NPSS/NSSS</a:t>
            </a:r>
            <a:endParaRPr lang="zh-CN" altLang="zh-CN" sz="2000" dirty="0"/>
          </a:p>
          <a:p>
            <a:pPr marL="1257300" lvl="3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000" dirty="0"/>
              <a:t>Can be on a different NB-</a:t>
            </a:r>
            <a:r>
              <a:rPr lang="en-US" altLang="zh-CN" sz="2000" dirty="0" err="1"/>
              <a:t>IoT</a:t>
            </a:r>
            <a:r>
              <a:rPr lang="en-US" altLang="zh-CN" sz="2000" dirty="0"/>
              <a:t> carrier as NPSS/NSSS</a:t>
            </a:r>
            <a:endParaRPr lang="zh-CN" altLang="zh-CN" sz="2000" dirty="0"/>
          </a:p>
          <a:p>
            <a:pPr marL="800100" lvl="2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000" dirty="0"/>
              <a:t>Other SIBs than  SIB1-NB can be transmitted on non-anchor </a:t>
            </a:r>
            <a:r>
              <a:rPr lang="en-US" altLang="zh-CN" sz="2000" dirty="0" smtClean="0"/>
              <a:t>carrier</a:t>
            </a:r>
          </a:p>
          <a:p>
            <a:pPr marL="800100" lvl="2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000" dirty="0"/>
          </a:p>
          <a:p>
            <a:pPr marL="342900" lvl="1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200" dirty="0"/>
              <a:t>The following three options can be considered for MIB-NB and SIB1-NB transmission:</a:t>
            </a:r>
          </a:p>
          <a:p>
            <a:pPr marL="800100" lvl="2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000" dirty="0" smtClean="0"/>
              <a:t>Option 1: MIB-NB and SIB1-NB are transmitted on anchor carrier. </a:t>
            </a:r>
          </a:p>
          <a:p>
            <a:pPr marL="800100" lvl="2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000" dirty="0" smtClean="0"/>
              <a:t>Option 2: MIB-NB and SIB1-NB are transmitted on non-anchor carrier.</a:t>
            </a:r>
          </a:p>
          <a:p>
            <a:pPr marL="800100" lvl="2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000" dirty="0" smtClean="0"/>
              <a:t>Option 3: MIB-NB is transmitted on anchor carrier and SIB1-NB is transmitted on non-anchor carrier</a:t>
            </a:r>
            <a:endParaRPr lang="en-US" altLang="zh-CN" sz="2400" dirty="0" smtClean="0"/>
          </a:p>
          <a:p>
            <a:pPr marL="800100" lvl="2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endParaRPr lang="zh-CN" altLang="zh-CN" sz="2000" dirty="0"/>
          </a:p>
          <a:p>
            <a:pPr marL="342900" lvl="1" indent="-342900" eaLnBrk="0" hangingPunct="0">
              <a:spcBef>
                <a:spcPct val="20000"/>
              </a:spcBef>
            </a:pP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제목 1"/>
          <p:cNvSpPr txBox="1">
            <a:spLocks noChangeArrowheads="1"/>
          </p:cNvSpPr>
          <p:nvPr/>
        </p:nvSpPr>
        <p:spPr bwMode="auto">
          <a:xfrm>
            <a:off x="457200" y="274638"/>
            <a:ext cx="82296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altLang="en-US" sz="4000" dirty="0" smtClean="0">
                <a:latin typeface="Calibri" pitchFamily="34" charset="0"/>
                <a:ea typeface="Malgun Gothic" pitchFamily="34" charset="-127"/>
              </a:rPr>
              <a:t>Proposals</a:t>
            </a:r>
            <a:endParaRPr lang="en-US" altLang="en-US" sz="4000" dirty="0">
              <a:latin typeface="Calibri" pitchFamily="34" charset="0"/>
              <a:ea typeface="Malgun Gothic" pitchFamily="34" charset="-127"/>
            </a:endParaRPr>
          </a:p>
        </p:txBody>
      </p:sp>
      <p:sp>
        <p:nvSpPr>
          <p:cNvPr id="9218" name="내용 개체 틀 2"/>
          <p:cNvSpPr txBox="1">
            <a:spLocks noChangeArrowheads="1"/>
          </p:cNvSpPr>
          <p:nvPr/>
        </p:nvSpPr>
        <p:spPr bwMode="auto">
          <a:xfrm>
            <a:off x="0" y="1066800"/>
            <a:ext cx="89916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lvl="1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400" i="1" dirty="0" smtClean="0"/>
              <a:t>For TDD configurations other than TDD configuration 0, MIB-NB can be transmitted on the same NB-</a:t>
            </a:r>
            <a:r>
              <a:rPr lang="en-US" altLang="zh-CN" sz="2400" i="1" dirty="0" err="1" smtClean="0"/>
              <a:t>IoT</a:t>
            </a:r>
            <a:r>
              <a:rPr lang="en-US" altLang="zh-CN" sz="2400" i="1" dirty="0" smtClean="0"/>
              <a:t> carrier as NPSS/NSSS.</a:t>
            </a:r>
          </a:p>
          <a:p>
            <a:pPr marL="800100" lvl="2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400" i="1" dirty="0" smtClean="0"/>
              <a:t>If TDD configuration 0 is supported, MIB-NB should be transmitted on different carrier as NPSS/NSSS. </a:t>
            </a:r>
          </a:p>
          <a:p>
            <a:pPr marL="342900" lvl="1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400" i="1" dirty="0" smtClean="0"/>
              <a:t>For TDD configurations with few DL </a:t>
            </a:r>
            <a:r>
              <a:rPr lang="en-US" altLang="zh-CN" sz="2400" i="1" dirty="0" err="1" smtClean="0"/>
              <a:t>subframes</a:t>
            </a:r>
            <a:r>
              <a:rPr lang="en-US" altLang="zh-CN" sz="2400" i="1" smtClean="0"/>
              <a:t>, </a:t>
            </a:r>
            <a:r>
              <a:rPr lang="en-GB" altLang="zh-CN" sz="2400" i="1" smtClean="0"/>
              <a:t>SIB1-NB </a:t>
            </a:r>
            <a:r>
              <a:rPr lang="en-GB" altLang="zh-CN" sz="2400" i="1" dirty="0"/>
              <a:t>can be transmitted on </a:t>
            </a:r>
            <a:r>
              <a:rPr lang="en-GB" altLang="zh-CN" sz="2400" i="1" dirty="0" smtClean="0"/>
              <a:t>a non-anchor NB-</a:t>
            </a:r>
            <a:r>
              <a:rPr lang="en-GB" altLang="zh-CN" sz="2400" i="1" dirty="0" err="1" smtClean="0"/>
              <a:t>IoT</a:t>
            </a:r>
            <a:r>
              <a:rPr lang="en-GB" altLang="zh-CN" sz="2400" i="1" dirty="0" smtClean="0"/>
              <a:t> carrier.</a:t>
            </a:r>
          </a:p>
          <a:p>
            <a:pPr marL="800100" lvl="2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400" i="1" dirty="0" smtClean="0"/>
              <a:t>Carrier information for SIB1-NB transmission is indicated by MIB-NB</a:t>
            </a:r>
            <a:endParaRPr lang="zh-CN" altLang="zh-CN" sz="2400" i="1" dirty="0"/>
          </a:p>
          <a:p>
            <a:pPr marL="342900" lvl="1" indent="-342900" eaLnBrk="0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400" i="1" dirty="0" smtClean="0">
                <a:sym typeface="宋体" pitchFamily="2" charset="-122"/>
              </a:rPr>
              <a:t>Carrier(s</a:t>
            </a:r>
            <a:r>
              <a:rPr lang="en-US" altLang="zh-CN" sz="2400" i="1" dirty="0">
                <a:sym typeface="宋体" pitchFamily="2" charset="-122"/>
              </a:rPr>
              <a:t>) for other SIBs is indicated </a:t>
            </a:r>
            <a:r>
              <a:rPr lang="en-US" altLang="zh-CN" sz="2400" i="1" dirty="0" smtClean="0">
                <a:sym typeface="宋体" pitchFamily="2" charset="-122"/>
              </a:rPr>
              <a:t>by </a:t>
            </a:r>
            <a:r>
              <a:rPr lang="en-US" altLang="zh-CN" sz="2400" i="1" dirty="0">
                <a:sym typeface="宋体" pitchFamily="2" charset="-122"/>
              </a:rPr>
              <a:t>SIB1-NB</a:t>
            </a:r>
            <a:endParaRPr lang="en-US" altLang="zh-CN" sz="2400" i="1" dirty="0"/>
          </a:p>
          <a:p>
            <a:pPr marL="342900" lvl="1" indent="-342900" eaLnBrk="0" hangingPunct="0">
              <a:spcBef>
                <a:spcPct val="20000"/>
              </a:spcBef>
            </a:pP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213</Words>
  <Application>Microsoft Office PowerPoint</Application>
  <PresentationFormat>全屏显示(4:3)</PresentationFormat>
  <Paragraphs>25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system information transmission for TDD NB-IoT</vt:lpstr>
      <vt:lpstr>幻灯片 2</vt:lpstr>
      <vt:lpstr>幻灯片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ZTE</cp:lastModifiedBy>
  <cp:revision>1647</cp:revision>
  <dcterms:created xsi:type="dcterms:W3CDTF">2010-05-12T23:28:36Z</dcterms:created>
  <dcterms:modified xsi:type="dcterms:W3CDTF">2017-10-10T15:07:16Z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  <property fmtid="{D5CDD505-2E9C-101B-9397-08002B2CF9AE}" pid="3" name="KSOProductBuildVer">
    <vt:lpwstr>2052-10.8.0.6206</vt:lpwstr>
  </property>
</Properties>
</file>