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75" d="100"/>
          <a:sy n="75" d="100"/>
        </p:scale>
        <p:origin x="-1236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493A5E-CDCB-4CFC-B788-7DDF876F7F41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81D14-CF09-4A60-B120-DCB9DAC129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81D14-CF09-4A60-B120-DCB9DAC1298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81D14-CF09-4A60-B120-DCB9DAC1298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81D14-CF09-4A60-B120-DCB9DAC1298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CADD3-7018-46F2-834C-03BD4B57B2F8}" type="datetimeFigureOut">
              <a:rPr lang="zh-CN" altLang="en-US" smtClean="0"/>
              <a:pPr/>
              <a:t>2017/10/10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25F431-5C62-42F0-80C7-9EB3B2DBCB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resource selection on carrier aggregation in mode 4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Samsung…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3528" y="260648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/>
              <a:t>3GPP TSG RAN WG1 Meeting #90</a:t>
            </a:r>
            <a:r>
              <a:rPr lang="en-US" altLang="zh-CN" b="1" dirty="0" smtClean="0"/>
              <a:t>bis</a:t>
            </a:r>
            <a:r>
              <a:rPr lang="en-GB" altLang="ko-KR" b="1" dirty="0" smtClean="0"/>
              <a:t>				            </a:t>
            </a:r>
            <a:r>
              <a:rPr lang="ru-RU" altLang="ru-RU" b="1" dirty="0" smtClean="0"/>
              <a:t>R1-1</a:t>
            </a:r>
            <a:r>
              <a:rPr lang="en-US" altLang="ru-RU" b="1" dirty="0" smtClean="0"/>
              <a:t>71</a:t>
            </a:r>
            <a:r>
              <a:rPr lang="en-US" altLang="ru-RU" b="1" dirty="0" smtClean="0"/>
              <a:t>8890</a:t>
            </a:r>
            <a:endParaRPr lang="en-US" altLang="ru-RU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de-DE" altLang="zh-CN" b="1" dirty="0" smtClean="0"/>
              <a:t>Prague, </a:t>
            </a:r>
            <a:r>
              <a:rPr lang="en-US" altLang="zh-CN" b="1" dirty="0" err="1" smtClean="0"/>
              <a:t>Czechia</a:t>
            </a:r>
            <a:r>
              <a:rPr lang="en-US" altLang="zh-CN" b="1" dirty="0" smtClean="0"/>
              <a:t>, 9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– 13</a:t>
            </a:r>
            <a:r>
              <a:rPr lang="en-US" altLang="zh-CN" b="1" baseline="30000" dirty="0" smtClean="0"/>
              <a:t>th</a:t>
            </a:r>
            <a:r>
              <a:rPr lang="en-US" altLang="zh-CN" b="1" dirty="0" smtClean="0"/>
              <a:t> August </a:t>
            </a:r>
            <a:r>
              <a:rPr lang="en-US" altLang="zh-CN" b="1" dirty="0" smtClean="0"/>
              <a:t>2017</a:t>
            </a:r>
            <a:endParaRPr lang="en-US" altLang="ko-KR" b="1" dirty="0" smtClean="0"/>
          </a:p>
        </p:txBody>
      </p:sp>
      <p:sp>
        <p:nvSpPr>
          <p:cNvPr id="5" name="矩形 4"/>
          <p:cNvSpPr/>
          <p:nvPr/>
        </p:nvSpPr>
        <p:spPr>
          <a:xfrm>
            <a:off x="395536" y="1124744"/>
            <a:ext cx="2401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/>
              <a:t>Agenda item - </a:t>
            </a:r>
            <a:r>
              <a:rPr lang="en-US" altLang="ko-KR" b="1" dirty="0" smtClean="0"/>
              <a:t>6</a:t>
            </a:r>
            <a:r>
              <a:rPr lang="en-US" altLang="zh-CN" b="1" dirty="0" smtClean="0"/>
              <a:t>.2.3.1.1</a:t>
            </a:r>
            <a:endParaRPr lang="ko-KR" altLang="ko-K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8457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altLang="zh-CN" dirty="0" smtClean="0"/>
              <a:t>In RAN1 #90 meeting, the following agreements and working assumption were achieved for CA:</a:t>
            </a:r>
          </a:p>
          <a:p>
            <a:pPr>
              <a:buFont typeface="Wingdings" pitchFamily="2" charset="2"/>
              <a:buChar char="Ø"/>
            </a:pPr>
            <a:r>
              <a:rPr lang="en-US" altLang="zh-CN" dirty="0" smtClean="0"/>
              <a:t>Agreement: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At least Rel-14 per-carrier independent sensing procedure and resource (re)selection is supported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 whether other solution is needed.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 if sensing on multiple carriers as a single set of resources is supported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 if sensing can be done on a per-carrier basis, but resource selection can be different than Rel-14 </a:t>
            </a:r>
            <a:r>
              <a:rPr lang="en-US" altLang="zh-CN" dirty="0" err="1" smtClean="0"/>
              <a:t>Ues</a:t>
            </a:r>
            <a:endParaRPr lang="en-US" altLang="zh-CN" dirty="0" smtClean="0"/>
          </a:p>
          <a:p>
            <a:pPr>
              <a:buFont typeface="Wingdings" pitchFamily="2" charset="2"/>
              <a:buChar char="Ø"/>
            </a:pPr>
            <a:r>
              <a:rPr lang="en-US" altLang="zh-CN" dirty="0" smtClean="0"/>
              <a:t>Working assumption</a:t>
            </a:r>
          </a:p>
          <a:p>
            <a:pPr lvl="1"/>
            <a:r>
              <a:rPr lang="en-US" altLang="zh-CN" dirty="0" smtClean="0"/>
              <a:t>Any sensing and resource (re)selection procedure uses the Rel-14 PHY UE procedure of determining the subset of resources to be reported to higher layers in PSSCH resource selection in </a:t>
            </a:r>
            <a:r>
              <a:rPr lang="en-US" altLang="zh-CN" dirty="0" err="1" smtClean="0"/>
              <a:t>sidelink</a:t>
            </a:r>
            <a:r>
              <a:rPr lang="en-US" altLang="zh-CN" dirty="0" smtClean="0"/>
              <a:t> transmission mode 4. Additional rules for resource exclusion of resources is not precluded after the procedure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Conclusion: RAN1 assumes that the observations in R4-147958 apply for multi-carrier V2X.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568952" cy="5112568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The candidate set in each component carrier is separately determined by sensing results of the carrier</a:t>
            </a:r>
          </a:p>
          <a:p>
            <a:pPr lvl="1"/>
            <a:r>
              <a:rPr lang="en-US" altLang="zh-CN" sz="2000" dirty="0" smtClean="0"/>
              <a:t>FFS the ratio of remaining resource, e.g. more than [20%] </a:t>
            </a:r>
          </a:p>
          <a:p>
            <a:r>
              <a:rPr lang="en-US" altLang="zh-CN" sz="2400" dirty="0" smtClean="0"/>
              <a:t>Resources are selected based on the determined candidate sets of each carrier with the consideration of half duplex issue</a:t>
            </a:r>
          </a:p>
          <a:p>
            <a:pPr lvl="1"/>
            <a:r>
              <a:rPr lang="en-US" altLang="zh-CN" sz="2000" dirty="0" smtClean="0"/>
              <a:t>Details FFS</a:t>
            </a:r>
          </a:p>
          <a:p>
            <a:endParaRPr lang="en-US" altLang="zh-CN" sz="24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1018</TotalTime>
  <Words>218</Words>
  <Application>Microsoft Office PowerPoint</Application>
  <PresentationFormat>全屏显示(4:3)</PresentationFormat>
  <Paragraphs>23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resource selection on carrier aggregation in mode 4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for V2X TxD</dc:title>
  <dc:creator>pengying</dc:creator>
  <cp:lastModifiedBy>mateng</cp:lastModifiedBy>
  <cp:revision>104</cp:revision>
  <dcterms:created xsi:type="dcterms:W3CDTF">2017-08-18T02:24:02Z</dcterms:created>
  <dcterms:modified xsi:type="dcterms:W3CDTF">2017-10-10T12:41:00Z</dcterms:modified>
</cp:coreProperties>
</file>