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4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10" d="100"/>
          <a:sy n="110" d="100"/>
        </p:scale>
        <p:origin x="-1692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B1EC9-A1DD-4674-9E66-A16A97263582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C8DE-00F3-4058-A7C8-2A27BFDAB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81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28769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580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8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1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01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6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0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48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4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61C37-6CBE-422C-94CA-48F370635A46}" type="datetimeFigureOut">
              <a:rPr lang="zh-CN" altLang="en-US" smtClean="0"/>
              <a:t>2017-08-25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493658" y="1844824"/>
            <a:ext cx="6286500" cy="1828800"/>
          </a:xfrm>
        </p:spPr>
        <p:txBody>
          <a:bodyPr>
            <a:normAutofit/>
          </a:bodyPr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RA field </a:t>
            </a:r>
            <a:r>
              <a:rPr lang="en-US" altLang="zh-CN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and RBG size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28750" y="4495800"/>
            <a:ext cx="6286500" cy="2057400"/>
          </a:xfrm>
        </p:spPr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OPPO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50485" y="337722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R1-1711689</a:t>
            </a:r>
            <a:endParaRPr lang="en-US" altLang="zh-CN" dirty="0" smtClean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5536" y="199223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zh-CN" b="1"/>
              <a:t>3GPP TSG RAN WG1 Meeting #90</a:t>
            </a:r>
            <a:r>
              <a:rPr lang="en-US" altLang="zh-CN" b="1" smtClean="0"/>
              <a:t>                                       </a:t>
            </a:r>
            <a:r>
              <a:rPr lang="en-US" altLang="zh-CN" b="1"/>
              <a:t>	</a:t>
            </a:r>
            <a:endParaRPr lang="en-US" altLang="zh-CN" b="1" smtClean="0"/>
          </a:p>
          <a:p>
            <a:r>
              <a:rPr lang="en-GB" altLang="zh-CN" b="1"/>
              <a:t>Prague, Czechia, 21th – 25th August 2017</a:t>
            </a:r>
            <a:endParaRPr lang="zh-CN" altLang="zh-CN" b="1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95536" y="845554"/>
            <a:ext cx="25197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</a:t>
            </a:r>
            <a:r>
              <a:rPr lang="en-US" altLang="ko-KR" b="1"/>
              <a:t>: 6</a:t>
            </a:r>
            <a:r>
              <a:rPr lang="en-US" altLang="zh-CN" b="1" smtClean="0"/>
              <a:t>.1.3.3.1.1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729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411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CN"/>
              <a:t>Agreements:</a:t>
            </a:r>
            <a:endParaRPr lang="zh-CN" altLang="zh-CN"/>
          </a:p>
          <a:p>
            <a:pPr lvl="0" hangingPunct="0"/>
            <a:r>
              <a:rPr lang="en-US" altLang="zh-CN"/>
              <a:t>For PDSCH/PUSCH, the RBG size/number can be changed along with the change of the BWP used for resource allocation.</a:t>
            </a:r>
            <a:endParaRPr lang="zh-CN" altLang="zh-CN"/>
          </a:p>
          <a:p>
            <a:pPr lvl="0" hangingPunct="0"/>
            <a:r>
              <a:rPr lang="en-US" altLang="zh-CN"/>
              <a:t>FFS: If one or multiple of following option(s) is/are also used for RBG size/number determination:</a:t>
            </a:r>
            <a:endParaRPr lang="zh-CN" altLang="zh-CN"/>
          </a:p>
          <a:p>
            <a:pPr lvl="1" hangingPunct="0"/>
            <a:r>
              <a:rPr lang="en-US" altLang="zh-CN"/>
              <a:t>Opt. 1: Semi-statically configured size of Type0 RA bitmap. </a:t>
            </a:r>
            <a:endParaRPr lang="zh-CN" altLang="zh-CN"/>
          </a:p>
          <a:p>
            <a:pPr lvl="2" hangingPunct="0"/>
            <a:r>
              <a:rPr lang="en-US" altLang="zh-CN"/>
              <a:t>Number and size of RBGs for a RA is determined based on size of BWP and the size of the bitmap.</a:t>
            </a:r>
            <a:endParaRPr lang="zh-CN" altLang="zh-CN"/>
          </a:p>
          <a:p>
            <a:pPr lvl="1" hangingPunct="0"/>
            <a:r>
              <a:rPr lang="en-US" altLang="zh-CN"/>
              <a:t>Opt. 2: Semi-statically configured RBG size(s) per BWP for deriving number of RBGs.</a:t>
            </a:r>
            <a:endParaRPr lang="zh-CN" altLang="zh-CN"/>
          </a:p>
          <a:p>
            <a:pPr lvl="2" hangingPunct="0"/>
            <a:r>
              <a:rPr lang="en-US" altLang="zh-CN"/>
              <a:t>Number of RBGs in the BWP is determined by size of the BWP and the configured/indicated RBG size(s). </a:t>
            </a:r>
            <a:endParaRPr lang="zh-CN" altLang="zh-CN"/>
          </a:p>
          <a:p>
            <a:pPr lvl="2" hangingPunct="0"/>
            <a:r>
              <a:rPr lang="en-US" altLang="zh-CN"/>
              <a:t>FFS: Dynamic switching of RBG size(s). </a:t>
            </a:r>
            <a:endParaRPr lang="zh-CN" altLang="zh-CN"/>
          </a:p>
          <a:p>
            <a:pPr lvl="1" hangingPunct="0"/>
            <a:r>
              <a:rPr lang="en-US" altLang="zh-CN"/>
              <a:t>Opt. 3: DCI format/DCI format size (e.g. a compact DCI may be with a larger RBG size than a normal DCI).</a:t>
            </a:r>
            <a:endParaRPr lang="zh-CN" altLang="zh-CN"/>
          </a:p>
          <a:p>
            <a:pPr lvl="1" hangingPunct="0"/>
            <a:r>
              <a:rPr lang="en-US" altLang="zh-CN"/>
              <a:t>Opt. 4: Transmission durations (e.g. a shorter-duration transmission may be with a larger RBG size than a longer one).</a:t>
            </a:r>
            <a:endParaRPr lang="zh-CN" altLang="zh-CN"/>
          </a:p>
          <a:p>
            <a:pPr lvl="1" hangingPunct="0"/>
            <a:r>
              <a:rPr lang="en-US" altLang="zh-CN"/>
              <a:t>Opt. 5: RBG size is determined depending on the size of the BWP</a:t>
            </a:r>
            <a:r>
              <a:rPr lang="en-US" altLang="zh-CN" smtClean="0"/>
              <a:t>.</a:t>
            </a:r>
          </a:p>
          <a:p>
            <a:pPr lvl="1" hangingPunct="0"/>
            <a:r>
              <a:rPr lang="en-US" altLang="zh-CN"/>
              <a:t>Other options are not precluded.</a:t>
            </a:r>
            <a:endParaRPr lang="zh-CN" altLang="zh-CN"/>
          </a:p>
          <a:p>
            <a:pPr lvl="1" hangingPunct="0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56915371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1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800" i="1"/>
              <a:t>A DCI format containing a X-bit Type 0 RA bitfield is supported.</a:t>
            </a:r>
            <a:endParaRPr lang="zh-CN" altLang="zh-CN" sz="2800" i="1"/>
          </a:p>
          <a:p>
            <a:pPr lvl="1"/>
            <a:r>
              <a:rPr lang="en-US" altLang="zh-CN" sz="2400" i="1"/>
              <a:t>RBG size is at least a function of the number of PRBs within the BWP.</a:t>
            </a:r>
            <a:endParaRPr lang="zh-CN" altLang="zh-CN" sz="2400" i="1"/>
          </a:p>
          <a:p>
            <a:pPr lvl="1"/>
            <a:r>
              <a:rPr lang="en-US" altLang="zh-CN" sz="2400" i="1"/>
              <a:t>Padding bits in case number of RBGs is smaller than X.</a:t>
            </a:r>
            <a:endParaRPr lang="zh-CN" altLang="zh-CN" sz="2400" i="1"/>
          </a:p>
          <a:p>
            <a:pPr lvl="1"/>
            <a:r>
              <a:rPr lang="en-US" altLang="zh-CN" sz="2400" i="1"/>
              <a:t>FFS: Other </a:t>
            </a:r>
            <a:r>
              <a:rPr lang="en-US" altLang="zh-CN" sz="2400" i="1"/>
              <a:t>DCI </a:t>
            </a:r>
            <a:r>
              <a:rPr lang="en-US" altLang="zh-CN" sz="2400" i="1" smtClean="0"/>
              <a:t>formats </a:t>
            </a:r>
            <a:r>
              <a:rPr lang="en-US" altLang="zh-CN" sz="2400" i="1"/>
              <a:t>containing Type 0 RA bitfield in </a:t>
            </a:r>
            <a:r>
              <a:rPr lang="en-US" altLang="zh-CN" sz="2400" i="1"/>
              <a:t>other </a:t>
            </a:r>
            <a:r>
              <a:rPr lang="en-US" altLang="zh-CN" sz="2400" i="1" smtClean="0"/>
              <a:t>sizes</a:t>
            </a:r>
            <a:endParaRPr lang="zh-CN" altLang="zh-CN" sz="2400" i="1"/>
          </a:p>
          <a:p>
            <a:pPr lvl="1"/>
            <a:r>
              <a:rPr lang="en-US" altLang="zh-CN" sz="2400" i="1"/>
              <a:t>FFS: the value(s) of X</a:t>
            </a:r>
            <a:endParaRPr lang="zh-CN" altLang="zh-CN" sz="2400" i="1"/>
          </a:p>
        </p:txBody>
      </p:sp>
    </p:spTree>
    <p:extLst>
      <p:ext uri="{BB962C8B-B14F-4D97-AF65-F5344CB8AC3E}">
        <p14:creationId xmlns:p14="http://schemas.microsoft.com/office/powerpoint/2010/main" val="950088692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6139</TotalTime>
  <Words>274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RA field and RBG size</vt:lpstr>
      <vt:lpstr>Background</vt:lpstr>
      <vt:lpstr>Proposal 1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</dc:creator>
  <cp:lastModifiedBy>oppo</cp:lastModifiedBy>
  <cp:revision>55</cp:revision>
  <dcterms:created xsi:type="dcterms:W3CDTF">2017-04-25T06:53:04Z</dcterms:created>
  <dcterms:modified xsi:type="dcterms:W3CDTF">2017-08-25T13:41:38Z</dcterms:modified>
</cp:coreProperties>
</file>