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2" autoAdjust="0"/>
    <p:restoredTop sz="94660"/>
  </p:normalViewPr>
  <p:slideViewPr>
    <p:cSldViewPr>
      <p:cViewPr varScale="1">
        <p:scale>
          <a:sx n="118" d="100"/>
          <a:sy n="118" d="100"/>
        </p:scale>
        <p:origin x="10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scrambling for NR PBCH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9409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R1-1715246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8085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21 – 25 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6.1.1.2.2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scrambling, initialization based on </a:t>
            </a:r>
            <a:r>
              <a:rPr lang="en-US" sz="2400" dirty="0"/>
              <a:t>Cell ID and </a:t>
            </a:r>
            <a:r>
              <a:rPr lang="en-US" sz="2400" dirty="0" smtClean="0"/>
              <a:t>a part of SFN, </a:t>
            </a:r>
            <a:r>
              <a:rPr lang="en-US" sz="2400" dirty="0"/>
              <a:t>is applied to </a:t>
            </a:r>
            <a:r>
              <a:rPr lang="en-US" sz="2400" dirty="0" smtClean="0"/>
              <a:t>at least a part of the PBCH payload prior to CRC attachment and </a:t>
            </a:r>
            <a:r>
              <a:rPr lang="en-US" sz="2400" dirty="0"/>
              <a:t>encoding </a:t>
            </a:r>
            <a:r>
              <a:rPr lang="en-US" sz="2400" dirty="0" smtClean="0"/>
              <a:t>process</a:t>
            </a:r>
          </a:p>
          <a:p>
            <a:pPr lvl="1"/>
            <a:r>
              <a:rPr lang="en-US" sz="2000" dirty="0" smtClean="0"/>
              <a:t>The part of SFN is one the following, (to be  selected by NR AH3)</a:t>
            </a:r>
          </a:p>
          <a:p>
            <a:pPr lvl="2"/>
            <a:r>
              <a:rPr lang="en-US" sz="1600" dirty="0" smtClean="0"/>
              <a:t>3 LSB bits of SFN</a:t>
            </a:r>
          </a:p>
          <a:p>
            <a:pPr lvl="2"/>
            <a:r>
              <a:rPr lang="en-US" sz="1600" dirty="0" smtClean="0"/>
              <a:t>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and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LSB bits of SFN</a:t>
            </a:r>
          </a:p>
          <a:p>
            <a:pPr lvl="1"/>
            <a:r>
              <a:rPr lang="en-US" sz="2400" dirty="0" smtClean="0"/>
              <a:t>Scrambling is not applied to SS block index, half radio frame and 3 LSB bits of SFN and applied to remaining PBCH payload</a:t>
            </a:r>
            <a:endParaRPr lang="en-US" sz="1600" dirty="0" smtClean="0"/>
          </a:p>
          <a:p>
            <a:pPr lvl="1">
              <a:tabLst>
                <a:tab pos="6457950" algn="l"/>
              </a:tabLst>
            </a:pPr>
            <a:r>
              <a:rPr lang="en-US" sz="2400" dirty="0" smtClean="0"/>
              <a:t>FFS</a:t>
            </a:r>
            <a:r>
              <a:rPr lang="en-US" sz="2400" dirty="0"/>
              <a:t>: half radio frame index as part of the </a:t>
            </a:r>
            <a:r>
              <a:rPr lang="en-US" sz="2400" dirty="0" smtClean="0"/>
              <a:t>initialization of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scrambling</a:t>
            </a:r>
            <a:endParaRPr lang="en-US" sz="2400" dirty="0"/>
          </a:p>
          <a:p>
            <a:r>
              <a:rPr lang="en-US" sz="2400" dirty="0" smtClean="0"/>
              <a:t>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scrambling, initialization </a:t>
            </a:r>
            <a:r>
              <a:rPr lang="en-US" sz="2400" dirty="0"/>
              <a:t>based on cell ID </a:t>
            </a:r>
            <a:r>
              <a:rPr lang="en-US" sz="2400" dirty="0" smtClean="0"/>
              <a:t>only, </a:t>
            </a:r>
            <a:r>
              <a:rPr lang="en-US" sz="2400" dirty="0"/>
              <a:t>is applied to encoded </a:t>
            </a:r>
            <a:r>
              <a:rPr lang="en-US" sz="2400" dirty="0" smtClean="0"/>
              <a:t>PBCH bits in a SS block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564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5059</TotalTime>
  <Words>153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WF on scrambling for NR PBCH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Lee, Daewon</cp:lastModifiedBy>
  <cp:revision>362</cp:revision>
  <dcterms:created xsi:type="dcterms:W3CDTF">2006-08-16T00:00:00Z</dcterms:created>
  <dcterms:modified xsi:type="dcterms:W3CDTF">2017-08-25T07:33:10Z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2017-02-14 19:19:06Z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