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1" r:id="rId3"/>
    <p:sldId id="31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53" y="475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recovery request transmission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Samsung, OPPO, Nokia</a:t>
            </a:r>
            <a:r>
              <a:rPr lang="en-US" altLang="ja-JP" dirty="0">
                <a:solidFill>
                  <a:schemeClr val="tx1"/>
                </a:solidFill>
              </a:rPr>
              <a:t>, Nokia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AT&amp;T, </a:t>
            </a:r>
            <a:r>
              <a:rPr lang="en-US" altLang="ja-JP" dirty="0" smtClean="0">
                <a:solidFill>
                  <a:schemeClr val="tx1"/>
                </a:solidFill>
              </a:rPr>
              <a:t>[Ericsson]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R1-1715225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zh-CN" dirty="0"/>
              <a:t>, Czech Republic, </a:t>
            </a:r>
            <a:r>
              <a:rPr lang="en-US" altLang="zh-CN" dirty="0" smtClean="0"/>
              <a:t>21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25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Aug.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6.1.2.2.7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altLang="ko-KR" dirty="0" smtClean="0"/>
              <a:t>Working assumption: </a:t>
            </a:r>
          </a:p>
          <a:p>
            <a:pPr lvl="1"/>
            <a:r>
              <a:rPr lang="en-US" altLang="ko-KR" dirty="0" smtClean="0"/>
              <a:t>Support </a:t>
            </a:r>
            <a:r>
              <a:rPr lang="en-US" altLang="ko-KR" dirty="0"/>
              <a:t>at least the following triggering condition(s) for beam failure recovery request transmission:</a:t>
            </a:r>
            <a:endParaRPr lang="ko-KR" altLang="ko-KR"/>
          </a:p>
          <a:p>
            <a:pPr lvl="2"/>
            <a:r>
              <a:rPr lang="en-US" altLang="ko-KR" dirty="0"/>
              <a:t>Condition 1: when beam failure is detected and candidate beam is identified at least for the case when only CSI-RS is used for new candidate beam identification</a:t>
            </a:r>
            <a:endParaRPr lang="ko-KR" altLang="ko-KR"/>
          </a:p>
          <a:p>
            <a:pPr lvl="2"/>
            <a:r>
              <a:rPr lang="en-US" altLang="ko-KR" dirty="0"/>
              <a:t>FFS Condition 2: Beam failure is detected alone at least for the case of no reciprocity</a:t>
            </a:r>
            <a:endParaRPr lang="ko-KR" altLang="ko-KR"/>
          </a:p>
          <a:p>
            <a:pPr lvl="3"/>
            <a:r>
              <a:rPr lang="en-US" altLang="ko-KR" dirty="0"/>
              <a:t>FFS how the recovery request is transmitted without knowledge of candidate beam</a:t>
            </a:r>
            <a:endParaRPr lang="ko-KR" altLang="ko-KR"/>
          </a:p>
          <a:p>
            <a:pPr lvl="2"/>
            <a:r>
              <a:rPr lang="en-US" altLang="ko-KR" dirty="0"/>
              <a:t>Note: if both conditions are supported, which triggering condition to use by UE also depends on both </a:t>
            </a:r>
            <a:r>
              <a:rPr lang="en-US" altLang="ko-KR" dirty="0" err="1"/>
              <a:t>gNB</a:t>
            </a:r>
            <a:r>
              <a:rPr lang="en-US" altLang="ko-KR" dirty="0"/>
              <a:t> configuration and UE </a:t>
            </a:r>
            <a:r>
              <a:rPr lang="en-US" altLang="ko-KR" dirty="0" smtClean="0"/>
              <a:t>capability</a:t>
            </a:r>
          </a:p>
          <a:p>
            <a:pPr lvl="0"/>
            <a:r>
              <a:rPr lang="en-US" altLang="ko-KR" dirty="0"/>
              <a:t>Support the following channel(s) for beam failure recovery request transmission:</a:t>
            </a:r>
            <a:endParaRPr lang="ko-KR" altLang="ko-KR"/>
          </a:p>
          <a:p>
            <a:pPr lvl="1"/>
            <a:r>
              <a:rPr lang="en-US" altLang="ko-KR" dirty="0"/>
              <a:t>Non-contention based channel based on PRACH, which uses a resource orthogonal to resources of other PRACH transmissions, at least for the FDM case</a:t>
            </a:r>
            <a:endParaRPr lang="ko-KR" altLang="ko-KR"/>
          </a:p>
          <a:p>
            <a:pPr lvl="1"/>
            <a:r>
              <a:rPr lang="en-US" altLang="ko-KR" dirty="0" smtClean="0"/>
              <a:t>Support </a:t>
            </a:r>
            <a:r>
              <a:rPr lang="en-US" altLang="ko-KR" dirty="0"/>
              <a:t>using PUCCH for beam failure recovery request </a:t>
            </a:r>
            <a:r>
              <a:rPr lang="en-US" altLang="ko-KR" dirty="0" smtClean="0"/>
              <a:t>transmission</a:t>
            </a:r>
            <a:endParaRPr lang="ko-KR" altLang="ko-KR"/>
          </a:p>
          <a:p>
            <a:pPr lvl="0"/>
            <a:r>
              <a:rPr lang="en-GB" altLang="ko-KR" dirty="0"/>
              <a:t>Beam failure is declared only when all serving control channels fail.</a:t>
            </a:r>
            <a:endParaRPr lang="ko-KR" altLang="ko-KR"/>
          </a:p>
          <a:p>
            <a:pPr lvl="0"/>
            <a:r>
              <a:rPr lang="en-GB" altLang="ko-KR" dirty="0"/>
              <a:t>When a subset of serving control channels fail, this event should also be </a:t>
            </a:r>
            <a:r>
              <a:rPr lang="en-GB" altLang="ko-KR" dirty="0" smtClean="0"/>
              <a:t>handled</a:t>
            </a:r>
            <a:endParaRPr lang="ko-KR" altLang="ko-KR"/>
          </a:p>
          <a:p>
            <a:pPr lvl="1"/>
            <a:r>
              <a:rPr lang="en-GB" altLang="ko-KR" dirty="0"/>
              <a:t>Details </a:t>
            </a:r>
            <a:r>
              <a:rPr lang="en-GB" altLang="ko-KR" dirty="0" smtClean="0"/>
              <a:t>FFS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69023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When beam failure is declared and at least one new candidate beam is identified, non-contention </a:t>
            </a:r>
            <a:r>
              <a:rPr lang="en-US" altLang="ko-KR" dirty="0"/>
              <a:t>based channel based on PRACH is </a:t>
            </a:r>
            <a:r>
              <a:rPr lang="en-US" altLang="ko-KR" dirty="0" smtClean="0"/>
              <a:t>used for beam recovery request transmission. </a:t>
            </a:r>
          </a:p>
          <a:p>
            <a:r>
              <a:rPr lang="en-US" altLang="ko-KR" dirty="0" smtClean="0"/>
              <a:t>When a subset of serving control channels fails, PUCCH channel(s) is used for beam switching request transmission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509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</TotalTime>
  <Words>273</Words>
  <Application>Microsoft Office PowerPoint</Application>
  <PresentationFormat>화면 슬라이드 쇼(4:3)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recovery request transmission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Minki(LGE)</cp:lastModifiedBy>
  <cp:revision>491</cp:revision>
  <dcterms:created xsi:type="dcterms:W3CDTF">2016-03-24T01:14:08Z</dcterms:created>
  <dcterms:modified xsi:type="dcterms:W3CDTF">2017-08-24T17:07:50Z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