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80" autoAdjust="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863F219-4C73-498F-B617-58E8865E2CB2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6CDE20A-FBD9-4E30-B0A7-C705BCA0B06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66949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BD75F5-82A1-4FFB-BE25-568282EBD175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F399765-DB75-4F43-A354-ADB16B8163B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420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8D9B9B9-E493-47B4-AC01-D0288ECF9999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8F06688-D75F-47FA-AF5E-C103BD38821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551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F0EE311-41F6-4368-9F65-11BB596EEC1F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70FB44D-9C7A-4692-AE0B-090ABA1C9E7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96229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7C6F7D3-F591-44EB-A87A-FA638515DF01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50BE798-1C5A-4D8A-A0A7-26F496E135A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970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21E00AB-521B-4D55-9002-E6E492D5CAFB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1C23D2C-C59D-4323-98AD-069E09CDFB5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002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CD74351-027A-420B-BD2E-16449AEFAF5A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381C58B-321E-4F11-A5F8-6944027F758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30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B01D528-95E9-40D8-A98E-5770500247D1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71A24BC-7A50-47B8-A66E-067C8D3658D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313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3CD31C6-44C4-4C88-B615-023BBBE1F80C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601EF80-76BB-4BA6-B73B-63ECA41B1A0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398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1F500B4-8812-4A5F-9B23-F677A28BA631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3A6AC0D-A580-408A-A0DE-5D308E86483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439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2434FFA-E428-49DB-AB2E-DD9ADE6091A2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1EEE04E-9A39-4CD1-B610-F14D4C45625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994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90F3B716-E625-45AC-8F6D-64F5B055B392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8FD52265-3784-4011-B125-9D9F14975358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en-US" dirty="0"/>
              <a:t>Way forward on scheduling request support in NR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524003" y="3686447"/>
            <a:ext cx="9144000" cy="1655758"/>
          </a:xfrm>
        </p:spPr>
        <p:txBody>
          <a:bodyPr/>
          <a:lstStyle/>
          <a:p>
            <a:pPr lvl="0"/>
            <a:r>
              <a:rPr lang="en-US" dirty="0"/>
              <a:t>Ericsson, NTT DOCOMO, Nokia, Nokia Shanghai Bell, Samsung, Panasonic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205546" y="236482"/>
            <a:ext cx="1344030" cy="36933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v-SE" dirty="0"/>
              <a:t>R1-1715218</a:t>
            </a:r>
            <a:endParaRPr lang="en-US" sz="18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8010" y="260530"/>
            <a:ext cx="4222113" cy="923333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RAN1 #90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Prague, Czech Republic, 21-25 August 2017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Ag. 6.1.3.3.2 </a:t>
            </a:r>
            <a:endParaRPr lang="en-US" sz="18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Background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838203" y="1487837"/>
            <a:ext cx="10515600" cy="4689126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To complete the NR design it is essential to define the signaling for SR operation. 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en-US" dirty="0"/>
              <a:t>Relevant RAN2 agreements (from LS R1-1710211)</a:t>
            </a:r>
          </a:p>
          <a:p>
            <a:pPr lvl="1"/>
            <a:r>
              <a:rPr lang="en-US" dirty="0"/>
              <a:t>“Agreements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Multiple SR configurations can be configured to the UE and which SR configuration is used depends on the LCH that triggers the SR.  The granularity of SR configuration for a logical channel is FFS.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From RAN2 point of view a single bit SR with multiple SR configuration is sufficient to distinguish the “numerology/TTI length” of the logical channel that trigger the SR.  RAN2 has not identified other use cases for which multibit SR is need with sufficient support.  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RAN2 does not see the need to convey buffer status information.  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Send LS to RAN1 to indicate to RAN1 that RAN2 doesn’t see the need to support multi-bit SR. “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Proposal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The UE can be configured with up to [4] separate SR configurations. </a:t>
            </a:r>
          </a:p>
          <a:p>
            <a:r>
              <a:rPr lang="en-US" dirty="0"/>
              <a:t>In case of SR only, the physical layer can only transmit one SR at any given time</a:t>
            </a:r>
          </a:p>
          <a:p>
            <a:pPr lvl="1"/>
            <a:r>
              <a:rPr lang="en-US" dirty="0"/>
              <a:t>If multiple SR are triggered prioritization of which SR should be transmitted is decided by RAN2</a:t>
            </a:r>
          </a:p>
          <a:p>
            <a:r>
              <a:rPr lang="en-US" dirty="0"/>
              <a:t>Multiplexing of SR and HARQ feedback is supported on PUCCH</a:t>
            </a:r>
          </a:p>
          <a:p>
            <a:pPr lvl="0"/>
            <a:r>
              <a:rPr lang="en-US" dirty="0"/>
              <a:t>An SR can be configured with a periodicity of one OFDM symbol up to the largest periodicity supported in LTE (i.e. 80 </a:t>
            </a:r>
            <a:r>
              <a:rPr lang="en-US" dirty="0" err="1"/>
              <a:t>ms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FFS: Supported periodicity values</a:t>
            </a:r>
          </a:p>
          <a:p>
            <a:pPr lvl="0"/>
            <a:r>
              <a:rPr lang="en-US" dirty="0"/>
              <a:t>One SR configured can be associated with either short or long PUCCH (of different lengths)</a:t>
            </a:r>
          </a:p>
        </p:txBody>
      </p:sp>
    </p:spTree>
    <p:extLst>
      <p:ext uri="{BB962C8B-B14F-4D97-AF65-F5344CB8AC3E}">
        <p14:creationId xmlns:p14="http://schemas.microsoft.com/office/powerpoint/2010/main" val="2639741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292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Way forward on scheduling request support in NR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scheduling request support in NR</dc:title>
  <dc:creator>Ericsson</dc:creator>
  <cp:lastModifiedBy>Ericsson</cp:lastModifiedBy>
  <cp:revision>21</cp:revision>
  <dcterms:created xsi:type="dcterms:W3CDTF">2017-08-20T13:18:18Z</dcterms:created>
  <dcterms:modified xsi:type="dcterms:W3CDTF">2017-08-24T18:00:11Z</dcterms:modified>
</cp:coreProperties>
</file>