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88" r:id="rId3"/>
    <p:sldId id="290" r:id="rId4"/>
    <p:sldId id="29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6429" autoAdjust="0"/>
  </p:normalViewPr>
  <p:slideViewPr>
    <p:cSldViewPr>
      <p:cViewPr>
        <p:scale>
          <a:sx n="80" d="100"/>
          <a:sy n="80" d="100"/>
        </p:scale>
        <p:origin x="165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DMRS </a:t>
            </a:r>
            <a:r>
              <a:rPr lang="en-US" altLang="en-US" dirty="0"/>
              <a:t>p</a:t>
            </a:r>
            <a:r>
              <a:rPr lang="en-US" altLang="en-US" dirty="0" smtClean="0"/>
              <a:t>ort numbering/indexing sequence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Panasonic, ….</a:t>
            </a: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27606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</a:t>
            </a:r>
            <a:r>
              <a:rPr lang="en-DE" altLang="ko-KR" sz="2400">
                <a:ea typeface="굴림" charset="-127"/>
              </a:rPr>
              <a:t> 483939 </a:t>
            </a:r>
            <a:r>
              <a:rPr lang="sv-SE" altLang="ko-KR" sz="2400" smtClean="0">
                <a:ea typeface="굴림" charset="-127"/>
              </a:rPr>
              <a:t>5214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66479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RAN1 </a:t>
            </a:r>
            <a:r>
              <a:rPr kumimoji="1" lang="en-US" altLang="ja-JP" sz="2000" dirty="0" smtClean="0"/>
              <a:t>#90</a:t>
            </a:r>
            <a:r>
              <a:rPr kumimoji="1" lang="en-US" altLang="ja-JP" sz="2000" dirty="0"/>
              <a:t>	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Prague, Czech Republic</a:t>
            </a:r>
            <a:r>
              <a:rPr lang="en-GB" altLang="ko-KR" sz="2000" dirty="0" smtClean="0"/>
              <a:t> 21</a:t>
            </a:r>
            <a:r>
              <a:rPr lang="en-GB" altLang="ko-KR" sz="2000" baseline="30000" dirty="0" smtClean="0"/>
              <a:t>st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– </a:t>
            </a:r>
            <a:r>
              <a:rPr lang="en-GB" altLang="ko-KR" sz="2000" dirty="0" smtClean="0"/>
              <a:t>25</a:t>
            </a:r>
            <a:r>
              <a:rPr lang="en-GB" altLang="ko-KR" sz="2000" baseline="30000" dirty="0" smtClean="0"/>
              <a:t>th</a:t>
            </a:r>
            <a:r>
              <a:rPr lang="en-GB" altLang="ko-KR" sz="2000" dirty="0" smtClean="0"/>
              <a:t>  August </a:t>
            </a:r>
            <a:r>
              <a:rPr lang="en-GB" altLang="ko-KR" sz="2000" dirty="0"/>
              <a:t>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6.1.2.3.3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17638"/>
            <a:ext cx="4166673" cy="38401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538" y="1412972"/>
            <a:ext cx="4327462" cy="436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100" y="1417638"/>
            <a:ext cx="5049900" cy="38510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8977"/>
            <a:ext cx="3909041" cy="309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2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Support DMRS port indexing/numbering sequence Alt 1  for both SU-MIMO and MU-MIMO, where Alt 1 defines the order as:</a:t>
            </a:r>
          </a:p>
          <a:p>
            <a:pPr marL="400050" lvl="1" indent="0">
              <a:buNone/>
            </a:pPr>
            <a:r>
              <a:rPr lang="en-US" sz="1400" dirty="0" smtClean="0"/>
              <a:t>CDM(if used)-&gt; CS (only in DMRS configuration type 1) -&gt; FDM/Comb (depending up on DMRS configuration type 1 or type2)</a:t>
            </a:r>
          </a:p>
          <a:p>
            <a:r>
              <a:rPr lang="en-US" sz="2000" dirty="0" smtClean="0"/>
              <a:t>Support </a:t>
            </a:r>
            <a:r>
              <a:rPr lang="en-US" sz="2000" dirty="0"/>
              <a:t>DMRS port indexing/numbering sequence </a:t>
            </a:r>
            <a:r>
              <a:rPr lang="en-US" sz="2000" dirty="0" smtClean="0"/>
              <a:t>Alt 2 for at least SU-MIMO, where Alt 2 defines order as: </a:t>
            </a:r>
          </a:p>
          <a:p>
            <a:pPr marL="400050" lvl="1" indent="0">
              <a:buNone/>
            </a:pPr>
            <a:r>
              <a:rPr lang="en-US" sz="1400" dirty="0" smtClean="0"/>
              <a:t>FDM/Comb </a:t>
            </a:r>
            <a:r>
              <a:rPr lang="en-US" sz="1400" dirty="0"/>
              <a:t>(depending up on DMRS configuration type 1 or type2</a:t>
            </a:r>
            <a:r>
              <a:rPr lang="en-US" sz="1400" dirty="0" smtClean="0"/>
              <a:t>) -&gt; CDM(if used)-&gt;CS (</a:t>
            </a:r>
            <a:r>
              <a:rPr lang="en-US" sz="1400" dirty="0"/>
              <a:t>(only in DMRS configuration type </a:t>
            </a:r>
            <a:r>
              <a:rPr lang="en-US" sz="1400" dirty="0" smtClean="0"/>
              <a:t>1)</a:t>
            </a:r>
          </a:p>
          <a:p>
            <a:r>
              <a:rPr lang="en-US" sz="2000" dirty="0" smtClean="0"/>
              <a:t>FFS: Whether to support </a:t>
            </a:r>
            <a:r>
              <a:rPr lang="en-US" sz="2000" dirty="0"/>
              <a:t>DMRS port indexing/numbering sequence </a:t>
            </a:r>
            <a:r>
              <a:rPr lang="en-US" sz="2000" dirty="0" smtClean="0"/>
              <a:t>Alt 2 MU-MIMO</a:t>
            </a:r>
            <a:endParaRPr lang="en-US" sz="2000" dirty="0"/>
          </a:p>
          <a:p>
            <a:r>
              <a:rPr lang="en-US" sz="2000" dirty="0" smtClean="0"/>
              <a:t>FFS: Signaling to indicate </a:t>
            </a:r>
            <a:r>
              <a:rPr lang="en-US" sz="2000" dirty="0"/>
              <a:t>DMRS port indexing/numbering sequence </a:t>
            </a:r>
            <a:r>
              <a:rPr lang="en-US" sz="2000" dirty="0" smtClean="0"/>
              <a:t>Alt 1 or Alt 2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885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굴림</vt:lpstr>
      <vt:lpstr>Office Theme</vt:lpstr>
      <vt:lpstr>WF on DMRS port numbering/indexing sequence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port numbering</dc:title>
  <dc:creator>Ankit.Bhamri@panasonic.de</dc:creator>
  <cp:lastModifiedBy>Ankit Bhamri</cp:lastModifiedBy>
  <cp:revision>672</cp:revision>
  <dcterms:created xsi:type="dcterms:W3CDTF">2014-02-12T17:53:51Z</dcterms:created>
  <dcterms:modified xsi:type="dcterms:W3CDTF">2017-08-24T15:27:16Z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