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69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125" d="100"/>
          <a:sy n="125" d="100"/>
        </p:scale>
        <p:origin x="-12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err="1" smtClean="0"/>
              <a:t>Q_in</a:t>
            </a:r>
            <a:r>
              <a:rPr kumimoji="1" lang="en-US" altLang="ja-JP" dirty="0" smtClean="0"/>
              <a:t> and </a:t>
            </a:r>
            <a:r>
              <a:rPr kumimoji="1" lang="en-US" altLang="ja-JP" dirty="0" err="1" smtClean="0"/>
              <a:t>Q_out</a:t>
            </a:r>
            <a:r>
              <a:rPr kumimoji="1" lang="en-US" altLang="ja-JP" dirty="0" smtClean="0"/>
              <a:t> thresholds </a:t>
            </a:r>
            <a:r>
              <a:rPr lang="en-US" altLang="ja-JP" dirty="0" smtClean="0"/>
              <a:t>for </a:t>
            </a:r>
            <a:r>
              <a:rPr kumimoji="1" lang="en-US" altLang="ja-JP" dirty="0" smtClean="0"/>
              <a:t>radio </a:t>
            </a:r>
            <a:r>
              <a:rPr kumimoji="1" lang="en-US" altLang="ja-JP" dirty="0"/>
              <a:t>link monitoring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</a:t>
            </a:r>
            <a:r>
              <a:rPr kumimoji="1" lang="en-US" altLang="ja-JP" dirty="0" smtClean="0"/>
              <a:t>Ericsson, AT&amp;T</a:t>
            </a:r>
            <a:r>
              <a:rPr kumimoji="1" lang="en-US" altLang="ja-JP" smtClean="0"/>
              <a:t>, </a:t>
            </a:r>
            <a:r>
              <a:rPr kumimoji="1" lang="en-US" altLang="ja-JP" smtClean="0"/>
              <a:t>[CATT], </a:t>
            </a:r>
            <a:r>
              <a:rPr kumimoji="1" lang="en-US" altLang="ja-JP" dirty="0" smtClean="0"/>
              <a:t>[…]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#90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　　　　　　　</a:t>
            </a:r>
            <a:r>
              <a:rPr lang="en-US" altLang="ja-JP" b="1" dirty="0" smtClean="0"/>
              <a:t>R1-1715213</a:t>
            </a:r>
            <a:endParaRPr lang="ja-JP" altLang="ja-JP" b="1" dirty="0"/>
          </a:p>
          <a:p>
            <a:r>
              <a:rPr lang="en-GB" altLang="ja-JP" b="1" dirty="0"/>
              <a:t>Prague, Czech Republic, </a:t>
            </a:r>
          </a:p>
          <a:p>
            <a:r>
              <a:rPr lang="en-GB" altLang="ja-JP" b="1" dirty="0"/>
              <a:t>21th – 25th August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6.1.1.5.3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lvl="0" indent="-914400">
              <a:spcBef>
                <a:spcPts val="0"/>
              </a:spcBef>
              <a:buNone/>
              <a:tabLst>
                <a:tab pos="914400" algn="l"/>
              </a:tabLst>
            </a:pPr>
            <a:r>
              <a:rPr lang="en-GB" altLang="ja-JP" sz="1800" b="1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R1-17</a:t>
            </a:r>
            <a:r>
              <a:rPr lang="en-GB" altLang="ja-JP" sz="1800" b="1" dirty="0">
                <a:solidFill>
                  <a:prstClr val="black"/>
                </a:solidFill>
                <a:latin typeface="Times"/>
                <a:ea typeface="ＭＳ 明朝"/>
                <a:cs typeface="Times New Roman"/>
              </a:rPr>
              <a:t>14670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	WF on configuration of RS used for radio link monitoring	NTT DOCOMO</a:t>
            </a:r>
            <a:endParaRPr lang="ja-JP" altLang="ja-JP" sz="1800" dirty="0">
              <a:solidFill>
                <a:prstClr val="black"/>
              </a:solidFill>
              <a:latin typeface="Times"/>
              <a:ea typeface="Batang"/>
              <a:cs typeface="Times New Roman"/>
            </a:endParaRPr>
          </a:p>
          <a:p>
            <a:pPr marL="914400" lvl="0" indent="-914400">
              <a:spcBef>
                <a:spcPts val="0"/>
              </a:spcBef>
              <a:buNone/>
              <a:tabLst>
                <a:tab pos="914400" algn="l"/>
              </a:tabLst>
            </a:pPr>
            <a:r>
              <a:rPr lang="en-GB" altLang="ja-JP" sz="1800" b="1" u="sng" dirty="0">
                <a:solidFill>
                  <a:prstClr val="black"/>
                </a:solidFill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</a:t>
            </a:r>
            <a:r>
              <a:rPr lang="en-GB" altLang="ja-JP" sz="1800" b="1" u="sng" dirty="0">
                <a:solidFill>
                  <a:prstClr val="black"/>
                </a:solidFill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greements:</a:t>
            </a:r>
            <a:endParaRPr lang="ja-JP" altLang="ja-JP" sz="1800" dirty="0">
              <a:solidFill>
                <a:prstClr val="black"/>
              </a:solidFill>
              <a:latin typeface="Times"/>
              <a:ea typeface="Batang"/>
              <a:cs typeface="Times New Roman"/>
            </a:endParaRPr>
          </a:p>
          <a:p>
            <a:pPr lvl="0" algn="just">
              <a:spcBef>
                <a:spcPts val="0"/>
              </a:spcBef>
              <a:buFont typeface="Arial"/>
              <a:buChar char="•"/>
              <a:tabLst>
                <a:tab pos="914400" algn="l"/>
                <a:tab pos="457200" algn="l"/>
              </a:tabLst>
            </a:pP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NR supports RLM on </a:t>
            </a:r>
            <a:r>
              <a:rPr lang="en-GB" altLang="ja-JP" sz="1800" dirty="0" err="1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PCell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 and </a:t>
            </a:r>
            <a:r>
              <a:rPr lang="en-GB" altLang="ja-JP" sz="1800" dirty="0" err="1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PSCell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 only</a:t>
            </a:r>
            <a:endParaRPr lang="ja-JP" altLang="ja-JP" sz="1800" dirty="0">
              <a:solidFill>
                <a:prstClr val="black"/>
              </a:solidFill>
              <a:latin typeface="Times"/>
              <a:ea typeface="Batang"/>
              <a:cs typeface="Times New Roman"/>
            </a:endParaRPr>
          </a:p>
          <a:p>
            <a:pPr lvl="0" algn="just">
              <a:spcBef>
                <a:spcPts val="0"/>
              </a:spcBef>
              <a:buFont typeface="Arial"/>
              <a:buChar char="•"/>
              <a:tabLst>
                <a:tab pos="914400" algn="l"/>
                <a:tab pos="457200" algn="l"/>
              </a:tabLst>
            </a:pPr>
            <a:r>
              <a:rPr lang="en-GB" altLang="ja-JP" sz="1800" dirty="0">
                <a:solidFill>
                  <a:prstClr val="black"/>
                </a:solidFill>
                <a:latin typeface="Times"/>
                <a:ea typeface="ＭＳ 明朝"/>
                <a:cs typeface="Times New Roman"/>
              </a:rPr>
              <a:t>F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or RLM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ＭＳ 明朝"/>
                <a:cs typeface="Times New Roman"/>
              </a:rPr>
              <a:t>,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 NR supports to configure a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ＭＳ 明朝"/>
                <a:cs typeface="Times New Roman"/>
              </a:rPr>
              <a:t> 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single type of RS 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ＭＳ 明朝"/>
                <a:cs typeface="Times New Roman"/>
              </a:rPr>
              <a:t>for a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 CORESET for a UE at a time</a:t>
            </a:r>
            <a:endParaRPr lang="ja-JP" altLang="ja-JP" sz="1800" dirty="0">
              <a:solidFill>
                <a:prstClr val="black"/>
              </a:solidFill>
              <a:latin typeface="Times"/>
              <a:ea typeface="Batang"/>
              <a:cs typeface="Times New Roman"/>
            </a:endParaRPr>
          </a:p>
          <a:p>
            <a:pPr lvl="1" algn="just">
              <a:spcBef>
                <a:spcPts val="0"/>
              </a:spcBef>
              <a:buFont typeface="Arial"/>
              <a:buChar char="•"/>
              <a:tabLst>
                <a:tab pos="914400" algn="l"/>
                <a:tab pos="914400" algn="l"/>
              </a:tabLst>
            </a:pP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FFS on interference measurement resource for each RS type</a:t>
            </a:r>
            <a:endParaRPr lang="ja-JP" altLang="ja-JP" sz="1800" dirty="0">
              <a:solidFill>
                <a:prstClr val="black"/>
              </a:solidFill>
              <a:latin typeface="Times"/>
              <a:ea typeface="Batang"/>
              <a:cs typeface="Times New Roman"/>
            </a:endParaRPr>
          </a:p>
          <a:p>
            <a:pPr lvl="0" algn="just">
              <a:spcBef>
                <a:spcPts val="0"/>
              </a:spcBef>
              <a:buFont typeface="Arial"/>
              <a:buChar char="•"/>
              <a:tabLst>
                <a:tab pos="914400" algn="l"/>
                <a:tab pos="457200" algn="l"/>
              </a:tabLst>
            </a:pP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Signal and interference measurements for a given CORESET 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ＭＳ 明朝"/>
                <a:cs typeface="Times New Roman"/>
              </a:rPr>
              <a:t>may be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 performed by using same RX beam</a:t>
            </a:r>
            <a:endParaRPr lang="ja-JP" altLang="ja-JP" sz="1800" dirty="0">
              <a:solidFill>
                <a:prstClr val="black"/>
              </a:solidFill>
              <a:latin typeface="Times"/>
              <a:ea typeface="Batang"/>
              <a:cs typeface="Times New Roman"/>
            </a:endParaRPr>
          </a:p>
          <a:p>
            <a:pPr marL="914400" lvl="0" indent="-914400">
              <a:spcBef>
                <a:spcPts val="0"/>
              </a:spcBef>
              <a:buNone/>
              <a:tabLst>
                <a:tab pos="914400" algn="l"/>
              </a:tabLst>
            </a:pPr>
            <a:r>
              <a:rPr lang="en-GB" altLang="ja-JP" sz="1800" dirty="0">
                <a:solidFill>
                  <a:prstClr val="black"/>
                </a:solidFill>
                <a:latin typeface="Times"/>
                <a:ea typeface="ＭＳ 明朝"/>
                <a:cs typeface="Times New Roman"/>
              </a:rPr>
              <a:t> </a:t>
            </a:r>
            <a:endParaRPr lang="ja-JP" altLang="ja-JP" sz="1800" dirty="0">
              <a:solidFill>
                <a:prstClr val="black"/>
              </a:solidFill>
              <a:latin typeface="Times"/>
              <a:ea typeface="Batang"/>
              <a:cs typeface="Times New Roman"/>
            </a:endParaRPr>
          </a:p>
          <a:p>
            <a:pPr marL="914400" lvl="0" indent="-914400">
              <a:spcBef>
                <a:spcPts val="0"/>
              </a:spcBef>
              <a:buNone/>
              <a:tabLst>
                <a:tab pos="914400" algn="l"/>
              </a:tabLst>
            </a:pPr>
            <a:r>
              <a:rPr lang="en-GB" altLang="ja-JP" sz="1800" dirty="0">
                <a:solidFill>
                  <a:prstClr val="black"/>
                </a:solidFill>
                <a:highlight>
                  <a:srgbClr val="FFFF00"/>
                </a:highlight>
                <a:latin typeface="Times"/>
                <a:ea typeface="ＭＳ 明朝"/>
                <a:cs typeface="Times New Roman"/>
              </a:rPr>
              <a:t>Continue offline discussion until Tuesday – Hiroki (DOCOMO)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ＭＳ 明朝"/>
                <a:cs typeface="Times New Roman"/>
              </a:rPr>
              <a:t> </a:t>
            </a:r>
            <a:endParaRPr lang="ja-JP" altLang="ja-JP" sz="1800" dirty="0">
              <a:solidFill>
                <a:prstClr val="black"/>
              </a:solidFill>
              <a:latin typeface="Times"/>
              <a:ea typeface="Batang"/>
              <a:cs typeface="Times New Roman"/>
            </a:endParaRPr>
          </a:p>
          <a:p>
            <a:pPr lvl="0" algn="just">
              <a:spcBef>
                <a:spcPts val="0"/>
              </a:spcBef>
              <a:buFont typeface="Arial"/>
              <a:buChar char="•"/>
              <a:tabLst>
                <a:tab pos="914400" algn="l"/>
                <a:tab pos="457200" algn="l"/>
              </a:tabLst>
            </a:pPr>
            <a:r>
              <a:rPr lang="en-GB" altLang="ja-JP" sz="1800" dirty="0">
                <a:solidFill>
                  <a:srgbClr val="FF0000"/>
                </a:solidFill>
                <a:latin typeface="Times"/>
                <a:ea typeface="ＭＳ 明朝"/>
                <a:cs typeface="Times New Roman"/>
              </a:rPr>
              <a:t>FFS </a:t>
            </a:r>
            <a:r>
              <a:rPr lang="en-GB" altLang="ja-JP" sz="1800" dirty="0">
                <a:solidFill>
                  <a:srgbClr val="FF0000"/>
                </a:solidFill>
                <a:latin typeface="Times"/>
                <a:ea typeface="Batang"/>
                <a:cs typeface="Times New Roman"/>
              </a:rPr>
              <a:t>whether NR defines </a:t>
            </a:r>
            <a:r>
              <a:rPr lang="en-GB" altLang="ja-JP" sz="1800" dirty="0" err="1">
                <a:solidFill>
                  <a:srgbClr val="FF0000"/>
                </a:solidFill>
                <a:latin typeface="Times"/>
                <a:ea typeface="Batang"/>
                <a:cs typeface="Times New Roman"/>
              </a:rPr>
              <a:t>Q_in</a:t>
            </a:r>
            <a:r>
              <a:rPr lang="en-GB" altLang="ja-JP" sz="1800" dirty="0">
                <a:solidFill>
                  <a:srgbClr val="FF0000"/>
                </a:solidFill>
                <a:latin typeface="Times"/>
                <a:ea typeface="Batang"/>
                <a:cs typeface="Times New Roman"/>
              </a:rPr>
              <a:t> and </a:t>
            </a:r>
            <a:r>
              <a:rPr lang="en-GB" altLang="ja-JP" sz="1800" dirty="0" err="1">
                <a:solidFill>
                  <a:srgbClr val="FF0000"/>
                </a:solidFill>
                <a:latin typeface="Times"/>
                <a:ea typeface="Batang"/>
                <a:cs typeface="Times New Roman"/>
              </a:rPr>
              <a:t>Q_out</a:t>
            </a:r>
            <a:r>
              <a:rPr lang="en-GB" altLang="ja-JP" sz="1800" dirty="0">
                <a:solidFill>
                  <a:srgbClr val="FF0000"/>
                </a:solidFill>
                <a:latin typeface="Times"/>
                <a:ea typeface="Batang"/>
                <a:cs typeface="Times New Roman"/>
              </a:rPr>
              <a:t> thresholds per CORESET</a:t>
            </a:r>
            <a:endParaRPr lang="ja-JP" altLang="ja-JP" sz="1800" dirty="0">
              <a:solidFill>
                <a:srgbClr val="FF0000"/>
              </a:solidFill>
              <a:latin typeface="Times"/>
              <a:ea typeface="Batang"/>
              <a:cs typeface="Times New Roman"/>
            </a:endParaRPr>
          </a:p>
          <a:p>
            <a:pPr lvl="0" algn="just">
              <a:spcBef>
                <a:spcPts val="0"/>
              </a:spcBef>
              <a:buFont typeface="Arial"/>
              <a:buChar char="•"/>
              <a:tabLst>
                <a:tab pos="914400" algn="l"/>
                <a:tab pos="457200" algn="l"/>
              </a:tabLst>
            </a:pPr>
            <a:r>
              <a:rPr lang="en-GB" altLang="ja-JP" sz="1800" dirty="0">
                <a:solidFill>
                  <a:prstClr val="black"/>
                </a:solidFill>
                <a:latin typeface="Times"/>
                <a:ea typeface="ＭＳ 明朝"/>
                <a:cs typeface="Times New Roman"/>
              </a:rPr>
              <a:t>FFS </a:t>
            </a:r>
            <a:r>
              <a:rPr lang="en-GB" altLang="ja-JP" sz="1800" dirty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whether different RS types can be configured to different CORESETs for </a:t>
            </a:r>
            <a:r>
              <a:rPr lang="en-GB" altLang="ja-JP" sz="1800" dirty="0" smtClean="0">
                <a:solidFill>
                  <a:prstClr val="black"/>
                </a:solidFill>
                <a:latin typeface="Times"/>
                <a:ea typeface="Batang"/>
                <a:cs typeface="Times New Roman"/>
              </a:rPr>
              <a:t>RLM</a:t>
            </a:r>
            <a:endParaRPr lang="ja-JP" altLang="ja-JP" sz="1800" dirty="0">
              <a:solidFill>
                <a:prstClr val="black"/>
              </a:solidFill>
              <a:latin typeface="Times"/>
              <a:ea typeface="Batang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</a:t>
            </a:r>
            <a:r>
              <a:rPr lang="en-US" altLang="ja-JP" dirty="0" smtClean="0"/>
              <a:t>nd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altLang="ja-JP" b="1" dirty="0"/>
              <a:t>R1-1714962</a:t>
            </a:r>
            <a:r>
              <a:rPr lang="en-GB" altLang="ja-JP" dirty="0"/>
              <a:t>	WF on RLM threshold 	CATT</a:t>
            </a:r>
            <a:endParaRPr lang="ja-JP" altLang="ja-JP" dirty="0"/>
          </a:p>
          <a:p>
            <a:pPr marL="0" indent="0">
              <a:buNone/>
            </a:pPr>
            <a:r>
              <a:rPr lang="en-GB" altLang="ja-JP" b="1" u="sng" dirty="0"/>
              <a:t>Possible agreements:</a:t>
            </a:r>
            <a:endParaRPr lang="ja-JP" altLang="ja-JP" dirty="0"/>
          </a:p>
          <a:p>
            <a:pPr lvl="0"/>
            <a:r>
              <a:rPr lang="en-US" altLang="ja-JP" dirty="0"/>
              <a:t>NR supports configurable </a:t>
            </a:r>
            <a:r>
              <a:rPr lang="en-US" altLang="ja-JP" dirty="0" err="1"/>
              <a:t>Q_in</a:t>
            </a:r>
            <a:r>
              <a:rPr lang="en-US" altLang="ja-JP" dirty="0"/>
              <a:t>/</a:t>
            </a:r>
            <a:r>
              <a:rPr lang="en-US" altLang="ja-JP" dirty="0" err="1"/>
              <a:t>Q_out</a:t>
            </a:r>
            <a:r>
              <a:rPr lang="en-US" altLang="ja-JP" dirty="0"/>
              <a:t> thresholds per UE</a:t>
            </a:r>
            <a:endParaRPr lang="ja-JP" altLang="ja-JP" dirty="0"/>
          </a:p>
          <a:p>
            <a:pPr lvl="1"/>
            <a:r>
              <a:rPr lang="en-US" altLang="ja-JP" dirty="0"/>
              <a:t>A UE is configured with single </a:t>
            </a:r>
            <a:r>
              <a:rPr lang="en-US" altLang="ja-JP" dirty="0" err="1"/>
              <a:t>Q_in</a:t>
            </a:r>
            <a:r>
              <a:rPr lang="en-US" altLang="ja-JP" dirty="0"/>
              <a:t> threshold and single </a:t>
            </a:r>
            <a:r>
              <a:rPr lang="en-US" altLang="ja-JP" dirty="0" err="1"/>
              <a:t>Q_out</a:t>
            </a:r>
            <a:r>
              <a:rPr lang="en-US" altLang="ja-JP" dirty="0"/>
              <a:t> threshold</a:t>
            </a:r>
            <a:endParaRPr lang="ja-JP" altLang="ja-JP" dirty="0"/>
          </a:p>
          <a:p>
            <a:pPr lvl="1"/>
            <a:r>
              <a:rPr lang="en-US" altLang="ja-JP" dirty="0"/>
              <a:t>Option 1: the network to make adjustment of the RLM out-of-sync and in-sync thresholds for a UE through UE-specific signaling</a:t>
            </a:r>
            <a:endParaRPr lang="ja-JP" altLang="ja-JP" dirty="0"/>
          </a:p>
          <a:p>
            <a:pPr lvl="1"/>
            <a:r>
              <a:rPr lang="en-US" altLang="ja-JP" dirty="0"/>
              <a:t>Option 2: the network to make adjustment of the BLERs of PDCCH corresponding to the </a:t>
            </a:r>
            <a:r>
              <a:rPr lang="en-US" altLang="ja-JP" dirty="0" err="1"/>
              <a:t>the</a:t>
            </a:r>
            <a:r>
              <a:rPr lang="en-US" altLang="ja-JP" dirty="0"/>
              <a:t> out-of-sync and in-sync thresholds for a UE through UE-specific signaling</a:t>
            </a:r>
            <a:endParaRPr lang="ja-JP" altLang="ja-JP" dirty="0"/>
          </a:p>
          <a:p>
            <a:pPr lvl="1"/>
            <a:r>
              <a:rPr lang="en-US" altLang="ja-JP" dirty="0"/>
              <a:t>Option 3: the network to select among restricted sets of Qin/</a:t>
            </a:r>
            <a:r>
              <a:rPr lang="en-US" altLang="ja-JP" dirty="0" err="1"/>
              <a:t>Qout</a:t>
            </a:r>
            <a:r>
              <a:rPr lang="en-US" altLang="ja-JP" dirty="0"/>
              <a:t> thresholds for a UE through UE-specific signaling </a:t>
            </a:r>
            <a:endParaRPr lang="ja-JP" altLang="ja-JP" dirty="0"/>
          </a:p>
          <a:p>
            <a:pPr lvl="1"/>
            <a:r>
              <a:rPr lang="en-US" altLang="ja-JP" dirty="0"/>
              <a:t>Other option is not precluded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5840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kumimoji="1" lang="en-US" altLang="ja-JP" dirty="0" smtClean="0"/>
              <a:t>Alt.1: </a:t>
            </a:r>
            <a:r>
              <a:rPr lang="en-US" altLang="ja-JP" dirty="0" smtClean="0"/>
              <a:t>Single </a:t>
            </a:r>
            <a:r>
              <a:rPr lang="en-US" altLang="ja-JP" dirty="0" err="1"/>
              <a:t>Q_in</a:t>
            </a:r>
            <a:r>
              <a:rPr lang="en-US" altLang="ja-JP" dirty="0"/>
              <a:t> threshold and single </a:t>
            </a:r>
            <a:r>
              <a:rPr lang="en-US" altLang="ja-JP" dirty="0" err="1"/>
              <a:t>Q_out</a:t>
            </a:r>
            <a:r>
              <a:rPr lang="en-US" altLang="ja-JP" dirty="0"/>
              <a:t> threshold per </a:t>
            </a:r>
            <a:r>
              <a:rPr lang="en-US" altLang="ja-JP" dirty="0" smtClean="0"/>
              <a:t>CORESET are configured to UE</a:t>
            </a:r>
            <a:endParaRPr kumimoji="1" lang="en-US" altLang="ja-JP" dirty="0" smtClean="0"/>
          </a:p>
          <a:p>
            <a:r>
              <a:rPr lang="en-US" altLang="ja-JP" dirty="0" smtClean="0"/>
              <a:t>Alt.2: Single </a:t>
            </a:r>
            <a:r>
              <a:rPr lang="en-US" altLang="ja-JP" dirty="0" err="1"/>
              <a:t>Q_in</a:t>
            </a:r>
            <a:r>
              <a:rPr lang="en-US" altLang="ja-JP" dirty="0"/>
              <a:t> threshold and single </a:t>
            </a:r>
            <a:r>
              <a:rPr lang="en-US" altLang="ja-JP" dirty="0" err="1"/>
              <a:t>Q_out</a:t>
            </a:r>
            <a:r>
              <a:rPr lang="en-US" altLang="ja-JP" dirty="0"/>
              <a:t> </a:t>
            </a:r>
            <a:r>
              <a:rPr lang="en-US" altLang="ja-JP" dirty="0" smtClean="0"/>
              <a:t>threshold per UE are configured to UE</a:t>
            </a:r>
          </a:p>
          <a:p>
            <a:r>
              <a:rPr kumimoji="1" lang="en-US" altLang="ja-JP" dirty="0" smtClean="0"/>
              <a:t>Alt.3: </a:t>
            </a:r>
            <a:r>
              <a:rPr lang="en-US" altLang="ja-JP" dirty="0"/>
              <a:t>Single </a:t>
            </a:r>
            <a:r>
              <a:rPr lang="en-US" altLang="ja-JP" dirty="0" err="1"/>
              <a:t>Q_in</a:t>
            </a:r>
            <a:r>
              <a:rPr lang="en-US" altLang="ja-JP" dirty="0"/>
              <a:t> threshold and single </a:t>
            </a:r>
            <a:r>
              <a:rPr lang="en-US" altLang="ja-JP" dirty="0" err="1"/>
              <a:t>Q_out</a:t>
            </a:r>
            <a:r>
              <a:rPr lang="en-US" altLang="ja-JP" dirty="0"/>
              <a:t> threshold </a:t>
            </a:r>
            <a:r>
              <a:rPr lang="en-US" altLang="ja-JP" dirty="0" smtClean="0"/>
              <a:t>per CORESET are derived from specification </a:t>
            </a:r>
          </a:p>
          <a:p>
            <a:pPr lvl="1"/>
            <a:r>
              <a:rPr lang="en-US" altLang="ja-JP" dirty="0" smtClean="0"/>
              <a:t>e.g., based on service type associated with the CORESET</a:t>
            </a:r>
          </a:p>
          <a:p>
            <a:r>
              <a:rPr lang="en-US" altLang="ja-JP" dirty="0" smtClean="0"/>
              <a:t>Alt.4: </a:t>
            </a:r>
            <a:r>
              <a:rPr lang="en-US" altLang="ja-JP" dirty="0"/>
              <a:t>Single </a:t>
            </a:r>
            <a:r>
              <a:rPr lang="en-US" altLang="ja-JP" dirty="0" err="1"/>
              <a:t>Q_in</a:t>
            </a:r>
            <a:r>
              <a:rPr lang="en-US" altLang="ja-JP" dirty="0"/>
              <a:t> threshold and single </a:t>
            </a:r>
            <a:r>
              <a:rPr lang="en-US" altLang="ja-JP" dirty="0" err="1"/>
              <a:t>Q_out</a:t>
            </a:r>
            <a:r>
              <a:rPr lang="en-US" altLang="ja-JP" dirty="0"/>
              <a:t> threshold per UE are derived from </a:t>
            </a:r>
            <a:r>
              <a:rPr lang="en-US" altLang="ja-JP" dirty="0" smtClean="0"/>
              <a:t>specification </a:t>
            </a:r>
          </a:p>
          <a:p>
            <a:pPr lvl="1"/>
            <a:r>
              <a:rPr lang="en-US" altLang="ja-JP" dirty="0" smtClean="0"/>
              <a:t>e.g., based on UE type or only single </a:t>
            </a:r>
            <a:r>
              <a:rPr lang="en-US" altLang="ja-JP" dirty="0" err="1" smtClean="0"/>
              <a:t>Q_in</a:t>
            </a:r>
            <a:r>
              <a:rPr lang="en-US" altLang="ja-JP" dirty="0" smtClean="0"/>
              <a:t> and single </a:t>
            </a:r>
            <a:r>
              <a:rPr lang="en-US" altLang="ja-JP" dirty="0" err="1" smtClean="0"/>
              <a:t>Q_out</a:t>
            </a:r>
            <a:r>
              <a:rPr lang="en-US" altLang="ja-JP" dirty="0" smtClean="0"/>
              <a:t> are specified</a:t>
            </a:r>
          </a:p>
          <a:p>
            <a:r>
              <a:rPr lang="en-US" altLang="ja-JP" dirty="0" smtClean="0"/>
              <a:t>…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35153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altLang="ja-JP" dirty="0"/>
              <a:t>NR supports configurable </a:t>
            </a:r>
            <a:r>
              <a:rPr lang="en-US" altLang="ja-JP" dirty="0" err="1"/>
              <a:t>Q_in</a:t>
            </a:r>
            <a:r>
              <a:rPr lang="en-US" altLang="ja-JP" dirty="0"/>
              <a:t>/</a:t>
            </a:r>
            <a:r>
              <a:rPr lang="en-US" altLang="ja-JP" dirty="0" err="1"/>
              <a:t>Q_out</a:t>
            </a:r>
            <a:r>
              <a:rPr lang="en-US" altLang="ja-JP" dirty="0"/>
              <a:t> </a:t>
            </a:r>
            <a:r>
              <a:rPr lang="en-US" altLang="ja-JP" dirty="0" smtClean="0"/>
              <a:t>thresholds for RLM</a:t>
            </a:r>
          </a:p>
          <a:p>
            <a:pPr lvl="1"/>
            <a:r>
              <a:rPr lang="en-US" altLang="ja-JP" dirty="0" smtClean="0"/>
              <a:t>Single </a:t>
            </a:r>
            <a:r>
              <a:rPr lang="en-US" altLang="ja-JP" dirty="0" err="1" smtClean="0"/>
              <a:t>Q_in</a:t>
            </a:r>
            <a:r>
              <a:rPr lang="en-US" altLang="ja-JP" dirty="0" smtClean="0"/>
              <a:t> and </a:t>
            </a:r>
            <a:r>
              <a:rPr lang="en-US" altLang="ja-JP" smtClean="0"/>
              <a:t>single Q_out</a:t>
            </a:r>
            <a:r>
              <a:rPr lang="en-US" altLang="ja-JP" dirty="0" smtClean="0"/>
              <a:t> are configured</a:t>
            </a:r>
          </a:p>
          <a:p>
            <a:pPr lvl="2"/>
            <a:r>
              <a:rPr lang="en-US" altLang="ja-JP" dirty="0" smtClean="0"/>
              <a:t>Alt.1: per CORESET</a:t>
            </a:r>
          </a:p>
          <a:p>
            <a:pPr lvl="2"/>
            <a:r>
              <a:rPr lang="en-US" altLang="ja-JP" dirty="0" smtClean="0"/>
              <a:t>Alt.2: per UE</a:t>
            </a:r>
          </a:p>
          <a:p>
            <a:pPr lvl="2"/>
            <a:r>
              <a:rPr lang="en-US" altLang="ja-JP" dirty="0" smtClean="0"/>
              <a:t>Alt.3: per RLM-RS</a:t>
            </a:r>
          </a:p>
          <a:p>
            <a:pPr lvl="2"/>
            <a:r>
              <a:rPr lang="en-US" altLang="ja-JP" dirty="0" smtClean="0"/>
              <a:t>Alt.4: per service type (e.g., </a:t>
            </a:r>
            <a:r>
              <a:rPr lang="en-US" altLang="ja-JP" dirty="0" err="1" smtClean="0"/>
              <a:t>eMBB</a:t>
            </a:r>
            <a:r>
              <a:rPr lang="en-US" altLang="ja-JP" dirty="0" smtClean="0"/>
              <a:t>, URLLC, …)</a:t>
            </a:r>
          </a:p>
          <a:p>
            <a:pPr lvl="2"/>
            <a:r>
              <a:rPr lang="en-US" altLang="ja-JP" dirty="0" smtClean="0"/>
              <a:t>Alt.5: per hypothetical PDCCH</a:t>
            </a:r>
            <a:endParaRPr lang="ja-JP" altLang="ja-JP" dirty="0"/>
          </a:p>
          <a:p>
            <a:pPr lvl="1"/>
            <a:r>
              <a:rPr lang="en-US" altLang="ja-JP" dirty="0" smtClean="0"/>
              <a:t>Specification defines candidate </a:t>
            </a:r>
            <a:r>
              <a:rPr lang="en-US" altLang="ja-JP" dirty="0" err="1" smtClean="0"/>
              <a:t>Q_in</a:t>
            </a:r>
            <a:r>
              <a:rPr lang="en-US" altLang="ja-JP" dirty="0" smtClean="0"/>
              <a:t> and </a:t>
            </a:r>
            <a:r>
              <a:rPr lang="en-US" altLang="ja-JP" dirty="0" err="1" smtClean="0"/>
              <a:t>Q_out</a:t>
            </a:r>
            <a:r>
              <a:rPr lang="en-US" altLang="ja-JP" dirty="0" smtClean="0"/>
              <a:t> values that should not be so many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34049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1232</TotalTime>
  <Words>184</Words>
  <Application>Microsoft Office PowerPoint</Application>
  <PresentationFormat>画面に合わせる 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Q_in and Q_out thresholds for radio link monitoring</vt:lpstr>
      <vt:lpstr>Background</vt:lpstr>
      <vt:lpstr>Background</vt:lpstr>
      <vt:lpstr>Discussion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73</cp:revision>
  <dcterms:created xsi:type="dcterms:W3CDTF">2017-02-16T14:32:33Z</dcterms:created>
  <dcterms:modified xsi:type="dcterms:W3CDTF">2017-08-24T15:51:21Z</dcterms:modified>
</cp:coreProperties>
</file>