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6" r:id="rId4"/>
    <p:sldId id="267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8" autoAdjust="0"/>
    <p:restoredTop sz="94660"/>
  </p:normalViewPr>
  <p:slideViewPr>
    <p:cSldViewPr>
      <p:cViewPr varScale="1">
        <p:scale>
          <a:sx n="64" d="100"/>
          <a:sy n="64" d="100"/>
        </p:scale>
        <p:origin x="61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7C4103-E90D-46A3-9474-A2DC5D9ABE8A}" type="datetimeFigureOut">
              <a:rPr lang="en-GB" smtClean="0"/>
              <a:t>24/08/2017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ED1077-11D4-46CD-BF63-6D7BF46FBA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0630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On the CSI-RS measurements for L3 mobility in </a:t>
            </a:r>
            <a:r>
              <a:rPr lang="en-US" altLang="ja-JP"/>
              <a:t>conjunction with </a:t>
            </a:r>
            <a:r>
              <a:rPr lang="en-US" altLang="ja-JP" dirty="0"/>
              <a:t>C-DRX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Nokia, </a:t>
            </a:r>
            <a:r>
              <a:rPr lang="en-US" altLang="ja-JP" dirty="0"/>
              <a:t>[…]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Meeting NR-adhoc#2		                      R1-1</a:t>
            </a:r>
            <a:r>
              <a:rPr lang="en-US" altLang="ja-JP" b="1">
                <a:latin typeface="Times New Roman" pitchFamily="18" charset="0"/>
                <a:cs typeface="Times New Roman" pitchFamily="18" charset="0"/>
              </a:rPr>
              <a:t>715114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Prague, Czech Republic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latin typeface="Times New Roman" pitchFamily="18" charset="0"/>
                <a:cs typeface="Times New Roman" pitchFamily="18" charset="0"/>
              </a:rPr>
              <a:t>21st – 25th August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6.1.1.5.2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sz="2900" dirty="0">
                <a:latin typeface="+mj-lt"/>
              </a:rPr>
              <a:t>RAN2#75bis meeting following agreement were made by RAN2:</a:t>
            </a:r>
            <a:r>
              <a:rPr lang="en-US" dirty="0"/>
              <a:t> </a:t>
            </a:r>
          </a:p>
          <a:p>
            <a:r>
              <a:rPr lang="en-GB" b="1" dirty="0"/>
              <a:t>Agreements on DRX</a:t>
            </a:r>
            <a:endParaRPr lang="fi-FI" dirty="0"/>
          </a:p>
          <a:p>
            <a:pPr lvl="1"/>
            <a:r>
              <a:rPr lang="en-GB" dirty="0"/>
              <a:t>A MAC entity can be in one DRX state (i.e. single on/off time) at any given time.  FFS if multiple configuration are supported.</a:t>
            </a:r>
            <a:endParaRPr lang="fi-FI" dirty="0"/>
          </a:p>
          <a:p>
            <a:pPr lvl="1"/>
            <a:r>
              <a:rPr lang="en-GB" dirty="0"/>
              <a:t>When MAC entity is awake it monitors “PDCCH” occasion </a:t>
            </a:r>
            <a:endParaRPr lang="fi-FI" dirty="0"/>
          </a:p>
          <a:p>
            <a:pPr lvl="1"/>
            <a:r>
              <a:rPr lang="en-GB" dirty="0"/>
              <a:t>In NR, a DRX configuration is described by at least the following configuration parameters: an on duration time, an inactivity time, a retransmission time, short DRX cycles, long DRX cycles</a:t>
            </a:r>
            <a:endParaRPr lang="fi-FI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08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600201"/>
            <a:ext cx="8291264" cy="4781127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The RRM measurements currently defined in LTE are relaxed based on the active DRX state and cycle i.e. depending on the data activity. </a:t>
            </a:r>
          </a:p>
          <a:p>
            <a:r>
              <a:rPr lang="en-US" altLang="ja-JP" sz="2000" dirty="0"/>
              <a:t>It is expected that similar approach would be also used for NR, and it could be useful to consider both UE power consumption and network resource utilization</a:t>
            </a:r>
          </a:p>
          <a:p>
            <a:r>
              <a:rPr lang="en-US" altLang="ja-JP" sz="2000" dirty="0"/>
              <a:t>Furthermore it would be preferable to limit the need of configurations and enable flexible operation of CSI-RS measurements for L3 mobility and C-DRX</a:t>
            </a:r>
          </a:p>
          <a:p>
            <a:pPr lvl="1"/>
            <a:endParaRPr lang="en-US" altLang="ja-JP" sz="1600" dirty="0"/>
          </a:p>
          <a:p>
            <a:pPr marL="457200" lvl="1" indent="0">
              <a:buNone/>
            </a:pPr>
            <a:endParaRPr lang="en-US" altLang="ja-JP" sz="1400" dirty="0"/>
          </a:p>
          <a:p>
            <a:pPr marL="457200" lvl="1" indent="0">
              <a:buNone/>
            </a:pPr>
            <a:endParaRPr lang="en-US" altLang="ja-JP" sz="1400" dirty="0"/>
          </a:p>
          <a:p>
            <a:pPr lvl="1"/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2523509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600201"/>
            <a:ext cx="8291264" cy="4781127"/>
          </a:xfrm>
        </p:spPr>
        <p:txBody>
          <a:bodyPr>
            <a:normAutofit fontScale="85000" lnSpcReduction="10000"/>
          </a:bodyPr>
          <a:lstStyle/>
          <a:p>
            <a:pPr lvl="0">
              <a:buFont typeface="Calibri" panose="020F0502020204030204" pitchFamily="34" charset="0"/>
              <a:buChar char="-"/>
            </a:pP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UE is not required to measure CSI-RS configured for L3 mobility outside the active time</a:t>
            </a:r>
          </a:p>
          <a:p>
            <a:pPr lvl="0">
              <a:buFont typeface="Calibri" panose="020F0502020204030204" pitchFamily="34" charset="0"/>
              <a:buChar char="-"/>
            </a:pPr>
            <a:r>
              <a:rPr lang="en-US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UE </a:t>
            </a:r>
            <a:r>
              <a:rPr lang="en-US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should not assume that configured CSI-RS resources for L3 mobility are present outside the active </a:t>
            </a:r>
            <a:r>
              <a:rPr lang="en-US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time </a:t>
            </a:r>
          </a:p>
          <a:p>
            <a:pPr lvl="0">
              <a:buFont typeface="Calibri" panose="020F0502020204030204" pitchFamily="34" charset="0"/>
              <a:buChar char="-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Note exact definition of C-DRX active time depends on RAN2</a:t>
            </a:r>
            <a:endParaRPr lang="fi-FI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this context the active time referred by RAN1  relates to the time when UE is monitoring PDCCH in </a:t>
            </a:r>
            <a:r>
              <a:rPr lang="en-GB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onDuration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or due to any timer triggered by </a:t>
            </a:r>
            <a:r>
              <a:rPr lang="en-GB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activity </a:t>
            </a:r>
            <a:endParaRPr lang="fi-FI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buFont typeface="Wingdings" panose="05000000000000000000" pitchFamily="2" charset="2"/>
              <a:buChar char=""/>
            </a:pP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I.e. when any of ‘</a:t>
            </a:r>
            <a:r>
              <a:rPr lang="en-GB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onDurationTimer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’, ‘</a:t>
            </a:r>
            <a:r>
              <a:rPr lang="en-GB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drx-InactitivityTimer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 or ’ </a:t>
            </a:r>
            <a:r>
              <a:rPr lang="en-GB" dirty="0" err="1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drx-RetransmissionTimer</a:t>
            </a:r>
            <a:r>
              <a:rPr lang="en-GB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 is running</a:t>
            </a:r>
            <a:endParaRPr lang="fi-FI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ja-JP" sz="1400" dirty="0"/>
          </a:p>
          <a:p>
            <a:pPr marL="457200" lvl="1" indent="0">
              <a:buNone/>
            </a:pPr>
            <a:endParaRPr lang="en-US" altLang="ja-JP" sz="1400" dirty="0"/>
          </a:p>
          <a:p>
            <a:pPr lvl="1"/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28774958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2372</TotalTime>
  <Words>252</Words>
  <Application>Microsoft Office PowerPoint</Application>
  <PresentationFormat>On-screen Show (4:3)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맑은 고딕</vt:lpstr>
      <vt:lpstr>ＭＳ Ｐゴシック</vt:lpstr>
      <vt:lpstr>宋体</vt:lpstr>
      <vt:lpstr>Arial</vt:lpstr>
      <vt:lpstr>Calibri</vt:lpstr>
      <vt:lpstr>Courier New</vt:lpstr>
      <vt:lpstr>Times New Roman</vt:lpstr>
      <vt:lpstr>Wingdings</vt:lpstr>
      <vt:lpstr>Office テーマ</vt:lpstr>
      <vt:lpstr>On the CSI-RS measurements for L3 mobility in conjunction with C-DRX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JK</cp:lastModifiedBy>
  <cp:revision>104</cp:revision>
  <dcterms:created xsi:type="dcterms:W3CDTF">2017-02-16T14:32:33Z</dcterms:created>
  <dcterms:modified xsi:type="dcterms:W3CDTF">2017-08-24T09:18:44Z</dcterms:modified>
</cp:coreProperties>
</file>