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Autofit/>
          </a:bodyPr>
          <a:lstStyle/>
          <a:p>
            <a:pPr algn="l"/>
            <a:r>
              <a:rPr lang="en-US" dirty="0" smtClean="0"/>
              <a:t>Conclusion of the Study </a:t>
            </a:r>
            <a:r>
              <a:rPr lang="en-US" dirty="0" smtClean="0"/>
              <a:t>of autonomous UL access</a:t>
            </a:r>
            <a:br>
              <a:rPr lang="en-US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5.2.2.3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Panasonic, Intel, WILUS, Ericsson, Nokia, Nokia </a:t>
            </a:r>
            <a:r>
              <a:rPr lang="en-US" smtClean="0"/>
              <a:t>Shanghai Bell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b="1" dirty="0"/>
              <a:t>3GPP TSG RAN WG1 Meeting #90</a:t>
            </a:r>
            <a:r>
              <a:rPr lang="pt-BR" b="1" dirty="0"/>
              <a:t>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en-US" b="1" dirty="0"/>
              <a:t>1715059</a:t>
            </a:r>
            <a:endParaRPr lang="en-US" b="1" dirty="0"/>
          </a:p>
          <a:p>
            <a:r>
              <a:rPr lang="en-GB" b="1" dirty="0"/>
              <a:t>Prague, </a:t>
            </a:r>
            <a:r>
              <a:rPr lang="en-GB" b="1" dirty="0" err="1" smtClean="0"/>
              <a:t>Czechia</a:t>
            </a:r>
            <a:r>
              <a:rPr lang="en-GB" b="1" dirty="0" smtClean="0"/>
              <a:t> </a:t>
            </a:r>
            <a:r>
              <a:rPr lang="en-US" b="1" dirty="0"/>
              <a:t>21</a:t>
            </a:r>
            <a:r>
              <a:rPr lang="en-US" b="1" baseline="30000" dirty="0"/>
              <a:t>th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According to the WID approved in RAN #75, one of the objectives is “Study, and specify if needed, support for autonomous uplink access with Frame Structure type 3 considering solutions from the L2 latency reduction work item”.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6247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RAN1 observes the following for autonomous uplink access</a:t>
            </a:r>
          </a:p>
          <a:p>
            <a:pPr lvl="1"/>
            <a:r>
              <a:rPr lang="en-GB" dirty="0" smtClean="0"/>
              <a:t>UL latency can be lowered due to reduced scheduling control signalling compared to a fully scheduled UL transmission</a:t>
            </a:r>
          </a:p>
          <a:p>
            <a:pPr lvl="1"/>
            <a:r>
              <a:rPr lang="en-GB" dirty="0" smtClean="0"/>
              <a:t>UL throughput performance can be significantly better than scheduled UL at least for low cell loads, where few nodes contend for the channel</a:t>
            </a:r>
          </a:p>
          <a:p>
            <a:pPr lvl="1"/>
            <a:r>
              <a:rPr lang="en-GB" dirty="0" smtClean="0"/>
              <a:t>Fair coexistence can be achieved by e.g. CAT4 LBT before each autonomous uplink transmission</a:t>
            </a:r>
          </a:p>
          <a:p>
            <a:pPr lvl="1"/>
            <a:r>
              <a:rPr lang="en-GB" dirty="0" smtClean="0"/>
              <a:t>Benefits can be expected also for other communication systems operating on the unlicensed carrier</a:t>
            </a:r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DE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DE9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5918</TotalTime>
  <Words>154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Conclusion of the Study of autonomous UL access  For: Decision AI: 5.2.2.3</vt:lpstr>
      <vt:lpstr>Background</vt:lpstr>
      <vt:lpstr>Proposed Conclusion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Alexander Golitschek</cp:lastModifiedBy>
  <cp:revision>229</cp:revision>
  <dcterms:created xsi:type="dcterms:W3CDTF">2014-11-14T08:47:07Z</dcterms:created>
  <dcterms:modified xsi:type="dcterms:W3CDTF">2017-08-23T12:11:20Z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